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Amatic SC"/>
      <p:regular r:id="rId28"/>
      <p:bold r:id="rId29"/>
    </p:embeddedFont>
    <p:embeddedFont>
      <p:font typeface="Short Stack"/>
      <p:regular r:id="rId30"/>
    </p:embeddedFont>
    <p:embeddedFont>
      <p:font typeface="Quicksan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maticSC-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maticSC-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Quicksand-regular.fntdata"/><Relationship Id="rId30" Type="http://schemas.openxmlformats.org/officeDocument/2006/relationships/font" Target="fonts/ShortStack-regular.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Quicksan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guys, today we will talk about Generative adversarial networks or gans for short.(Javin)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e5cd30af4f_1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e5cd30af4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discriminator, we downsample the output of the generator using convolutional layers with stride 2, then a binary prediction is made with a dense layer in the end. (Ethan)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5cd30af4f_1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5cd30af4f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is based on a zero-sum game, this is an example of the discriminator being much stronger than the generator, where the </a:t>
            </a:r>
            <a:r>
              <a:rPr lang="en"/>
              <a:t>distribution</a:t>
            </a:r>
            <a:r>
              <a:rPr lang="en"/>
              <a:t> of generated images does not converge to that of the real distribution. To prevent that, we can weaken the discriminator by reducing the number of layers, or train multiple iterations on the generator to one iteration on the discriminator.(Ethan)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e5bb2e6c1a_5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e5bb2e6c1a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output of our generator over 300 epochs. We can see the </a:t>
            </a:r>
            <a:r>
              <a:rPr lang="en"/>
              <a:t>contour</a:t>
            </a:r>
            <a:r>
              <a:rPr lang="en"/>
              <a:t> of the characters’ face right after the first </a:t>
            </a:r>
            <a:r>
              <a:rPr lang="en"/>
              <a:t>epoch</a:t>
            </a:r>
            <a:r>
              <a:rPr lang="en"/>
              <a:t> of training. And In epoch 7, we can see the character’s face and mouth, but the first few </a:t>
            </a:r>
            <a:r>
              <a:rPr lang="en"/>
              <a:t>epochs</a:t>
            </a:r>
            <a:r>
              <a:rPr lang="en"/>
              <a:t> doesn’t have the color </a:t>
            </a:r>
            <a:r>
              <a:rPr lang="en"/>
              <a:t>identity.</a:t>
            </a:r>
            <a:r>
              <a:rPr lang="en"/>
              <a:t> Until epoch 35, we can finally see some colorized outputs. And the model basically stopped improving around epoch 150. (Andy)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5bb2e6c1a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5bb2e6c1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the final result of DCGAN over 300 epochs. As you can see, the model can mimic the hair texture pretty well but having some troubles generating the eyes. This is probably due to that the anime characters in the dataset have different shapes and sizes of eyes. (Andy)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5b1a3bed2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e5b1a3be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(Yintao) </a:t>
            </a:r>
            <a:r>
              <a:rPr lang="en"/>
              <a:t>Unconditioned GANs only take random numbers as input. It has no control on modes of the data being generated. To control it, we implemented a conditional GAN, which takes both the random vector and a class label as input. So the discriminator not only decides whether the image is fake but also decides whether the image is from this class. In order to deceive the discriminator, the generator can learn the meanings of the class labels, and generate samples with respect to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5cd30af4f_2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e5cd30af4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structure of the </a:t>
            </a:r>
            <a:r>
              <a:rPr lang="en" sz="1200"/>
              <a:t>conditional</a:t>
            </a:r>
            <a:r>
              <a:rPr lang="en" sz="1200"/>
              <a:t> generator is very similar to which in DCGAN. But it has two inputs, the label input and the latent input. The label is </a:t>
            </a:r>
            <a:r>
              <a:rPr lang="en" sz="1200"/>
              <a:t>embedded</a:t>
            </a:r>
            <a:r>
              <a:rPr lang="en" sz="1200"/>
              <a:t> as a vector and then reshaped as an additional chanel of the input. Then the transposed </a:t>
            </a:r>
            <a:r>
              <a:rPr lang="en" sz="1200"/>
              <a:t>convolutional</a:t>
            </a:r>
            <a:r>
              <a:rPr lang="en" sz="1200"/>
              <a:t> layers upsample the low resolution channels into high resolution channel and output the image.(Yintao)</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e5cd30af4f_2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e5cd30af4f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discriminator also take two inputs, the label will be embedded as a vector and then reshaped as an additional channel with image. Then the convolutional layers will downsample it to get a final sigmoid output.(Yintao)</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5bb2e6c1a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5bb2e6c1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the original dataset has no labels. We tried to create labels and classify images by ourselves. An obvious pattern is the hair color. We found in most images, a certain area is always filled with hairs. So we can calculated the average color of that area and clustered them using the K-means algorithm. Then we picked the clusters with blue, red, yellow and green hair as the training data.(Yintao)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e5bb2e6c1a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e5bb2e6c1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left-hand side is the generated examples, each row represents one hair color. And the right-hand side is the training process. We can see the model successfully generated samples with assigned color labels, also imitated the details such as hair texture, face shape. But the symmetry of the eye is flawed as the DCGAN.(Yintao)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e5b1a3bed2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e5b1a3be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trained the Gan and DCGAN on the fashion mnist and tried to generate images of cloths. We found that the DCGANS produced better results than the GANS because of the unique Convolutional layers that helped with the image tasks. (Javin)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talk about the Gans and structure, gan usage and dataset, cGans, DCGans and their performances(Javin)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5bb2e6c1a_5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5bb2e6c1a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curious about the CGans or Conditional Gans and we compared it to the DCGAN to see if the </a:t>
            </a:r>
            <a:r>
              <a:rPr lang="en"/>
              <a:t>conditions helped with the performance. Overall, we see that the images produced by the Cgans is better than DCGANS. (Javin)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e51b0b05ee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e51b0b05e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noticed some problems during the training process, one is the </a:t>
            </a:r>
            <a:r>
              <a:rPr lang="en"/>
              <a:t>instability</a:t>
            </a:r>
            <a:r>
              <a:rPr lang="en"/>
              <a:t> problem, the training sometimes failed when training, and the discriminator is too strong and the generator cannot keep improving in this case. We did some research and find the Wasserstein GAN could imitate this problem. We tried this method but due to the time and resource limit the model cannot generate high </a:t>
            </a:r>
            <a:r>
              <a:rPr lang="en"/>
              <a:t>quality</a:t>
            </a:r>
            <a:r>
              <a:rPr lang="en"/>
              <a:t> samples yet. Also, we find a new model called StyleGAN could improve the image </a:t>
            </a:r>
            <a:r>
              <a:rPr lang="en"/>
              <a:t>quality</a:t>
            </a:r>
            <a:r>
              <a:rPr lang="en"/>
              <a:t>. We plan to implement it in the future.(Yintao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e5bb2e6c1a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e5bb2e6c1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(Yintao)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by discussing the structure of the Gan.(javin)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project we chose the dataset of picture of anime faces and the fashion mnist dataset. Anime is a very </a:t>
            </a:r>
            <a:r>
              <a:rPr lang="en"/>
              <a:t>popular</a:t>
            </a:r>
            <a:r>
              <a:rPr lang="en"/>
              <a:t> form of entertainment today. In fact the anime hosting website </a:t>
            </a:r>
            <a:r>
              <a:rPr lang="en"/>
              <a:t>Crunchyroll</a:t>
            </a:r>
            <a:r>
              <a:rPr lang="en"/>
              <a:t> got 71 million visitors in January 2018 which beat netflix’s average of 46.55 million users. Because of this we wanted to experiment with gans on the anime face dataset which consists of 65,536 images of anime faces. (Javin)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a:t>
            </a:r>
            <a:r>
              <a:rPr lang="en"/>
              <a:t>now talk about our Gan structure. A gan is a an algorithm that applies two competing neural networks(the generator and the discriminator) against each other. The generator’s job is to generate fake data(xfake) which we then pass to the discriminator that tries to discriminate the false data.</a:t>
            </a:r>
            <a:r>
              <a:rPr lang="en">
                <a:solidFill>
                  <a:schemeClr val="dk1"/>
                </a:solidFill>
              </a:rPr>
              <a:t> the generator wants its fake images to trick the discriminator, and the discriminator wants to identify the fake images from the real ones as accurate as possible.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(Javin)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discriminator is made with layers of dense layers followed by an leaky relu and then a drop out layer to help with overfitting. We </a:t>
            </a:r>
            <a:r>
              <a:rPr lang="en"/>
              <a:t>also</a:t>
            </a:r>
            <a:r>
              <a:rPr lang="en"/>
              <a:t> have a batch normalization layer at the end. These layers are stacked to make the discriminator. The final two layers is the flatten layer followed by a final dense layer for the final prediction. The generator is made with a dense layer followed by a batch normalization and RElu and then a convolutional network. The layers are stacked on top of each other. (Javin)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5bb2e6c1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5bb2e6c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73F68"/>
                </a:solidFill>
              </a:rPr>
              <a:t>A DCGAN structure is very similar to that of the GAN structure, except that we replace the fully connected layers with convolutional layers to better capture the spatial information. There are a few special designs in the DCGAN structure. First, all the pooling layers are replaced by convolutional layers with stride 2, besides, we apply batch normalization in both the generator and discriminator to accelerate the training process. (Ethan) </a:t>
            </a:r>
            <a:endParaRPr sz="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5cd30af4f_1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e5cd30af4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Just a side note about batch normalization, during the process of back propagation, the weights of a certain layer gets updated with an assumption that the weights from the previous layer do not change. But in reality, all weights get updated. And the </a:t>
            </a:r>
            <a:r>
              <a:rPr lang="en" sz="1200"/>
              <a:t>distribution</a:t>
            </a:r>
            <a:r>
              <a:rPr lang="en" sz="1200"/>
              <a:t> of the </a:t>
            </a:r>
            <a:r>
              <a:rPr lang="en" sz="1200"/>
              <a:t>weights</a:t>
            </a:r>
            <a:r>
              <a:rPr lang="en" sz="1200"/>
              <a:t> from previous layer is also likely to change. Batch normalization helps standardize the weights computed in each layer to follow a standard normal distribution, allowing the model to generalize better and reduce the number of steps needed to train a model.(Ethan)</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5cd30af4f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e5cd30af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dimension of each layer in the generator is shown above.</a:t>
            </a:r>
            <a:r>
              <a:rPr lang="en" sz="1200"/>
              <a:t> To begin with, we randomly pick points from a 128 dimensional latent space, and upsampled them with transposed convolutional layers until it’s size matches with the input of the discriminator. </a:t>
            </a:r>
            <a:r>
              <a:rPr lang="en" sz="1200"/>
              <a:t>Batch</a:t>
            </a:r>
            <a:r>
              <a:rPr lang="en" sz="1200"/>
              <a:t> normalization and ReLU activation is applied to every layer except the first and last one, but for simplicity, we did not plot them out. (Ethan)</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dk2"/>
        </a:solidFill>
      </p:bgPr>
    </p:bg>
    <p:spTree>
      <p:nvGrpSpPr>
        <p:cNvPr id="20" name="Shape 20"/>
        <p:cNvGrpSpPr/>
        <p:nvPr/>
      </p:nvGrpSpPr>
      <p:grpSpPr>
        <a:xfrm>
          <a:off x="0" y="0"/>
          <a:ext cx="0" cy="0"/>
          <a:chOff x="0" y="0"/>
          <a:chExt cx="0" cy="0"/>
        </a:xfrm>
      </p:grpSpPr>
      <p:sp>
        <p:nvSpPr>
          <p:cNvPr id="21" name="Google Shape;21;p2"/>
          <p:cNvSpPr txBox="1"/>
          <p:nvPr>
            <p:ph type="ctrTitle"/>
          </p:nvPr>
        </p:nvSpPr>
        <p:spPr>
          <a:xfrm>
            <a:off x="1886450" y="1639950"/>
            <a:ext cx="5371200" cy="1711200"/>
          </a:xfrm>
          <a:prstGeom prst="rect">
            <a:avLst/>
          </a:prstGeom>
        </p:spPr>
        <p:txBody>
          <a:bodyPr anchorCtr="0" anchor="ctr" bIns="0" lIns="0" spcFirstLastPara="1" rIns="0" wrap="square" tIns="0">
            <a:noAutofit/>
          </a:bodyPr>
          <a:lstStyle>
            <a:lvl1pPr lvl="0" rtl="0" algn="ctr">
              <a:lnSpc>
                <a:spcPct val="80000"/>
              </a:lnSpc>
              <a:spcBef>
                <a:spcPts val="0"/>
              </a:spcBef>
              <a:spcAft>
                <a:spcPts val="0"/>
              </a:spcAft>
              <a:buClr>
                <a:schemeClr val="lt1"/>
              </a:buClr>
              <a:buSzPts val="6000"/>
              <a:buNone/>
              <a:defRPr sz="6000">
                <a:solidFill>
                  <a:schemeClr val="lt1"/>
                </a:solidFill>
              </a:defRPr>
            </a:lvl1pPr>
            <a:lvl2pPr lvl="1" rtl="0" algn="ctr">
              <a:lnSpc>
                <a:spcPct val="80000"/>
              </a:lnSpc>
              <a:spcBef>
                <a:spcPts val="0"/>
              </a:spcBef>
              <a:spcAft>
                <a:spcPts val="0"/>
              </a:spcAft>
              <a:buClr>
                <a:schemeClr val="lt1"/>
              </a:buClr>
              <a:buSzPts val="6000"/>
              <a:buNone/>
              <a:defRPr sz="6000">
                <a:solidFill>
                  <a:schemeClr val="lt1"/>
                </a:solidFill>
              </a:defRPr>
            </a:lvl2pPr>
            <a:lvl3pPr lvl="2" rtl="0" algn="ctr">
              <a:lnSpc>
                <a:spcPct val="80000"/>
              </a:lnSpc>
              <a:spcBef>
                <a:spcPts val="0"/>
              </a:spcBef>
              <a:spcAft>
                <a:spcPts val="0"/>
              </a:spcAft>
              <a:buClr>
                <a:schemeClr val="lt1"/>
              </a:buClr>
              <a:buSzPts val="6000"/>
              <a:buNone/>
              <a:defRPr sz="6000">
                <a:solidFill>
                  <a:schemeClr val="lt1"/>
                </a:solidFill>
              </a:defRPr>
            </a:lvl3pPr>
            <a:lvl4pPr lvl="3" rtl="0" algn="ctr">
              <a:lnSpc>
                <a:spcPct val="80000"/>
              </a:lnSpc>
              <a:spcBef>
                <a:spcPts val="0"/>
              </a:spcBef>
              <a:spcAft>
                <a:spcPts val="0"/>
              </a:spcAft>
              <a:buClr>
                <a:schemeClr val="lt1"/>
              </a:buClr>
              <a:buSzPts val="6000"/>
              <a:buNone/>
              <a:defRPr sz="6000">
                <a:solidFill>
                  <a:schemeClr val="lt1"/>
                </a:solidFill>
              </a:defRPr>
            </a:lvl4pPr>
            <a:lvl5pPr lvl="4" rtl="0" algn="ctr">
              <a:lnSpc>
                <a:spcPct val="80000"/>
              </a:lnSpc>
              <a:spcBef>
                <a:spcPts val="0"/>
              </a:spcBef>
              <a:spcAft>
                <a:spcPts val="0"/>
              </a:spcAft>
              <a:buClr>
                <a:schemeClr val="lt1"/>
              </a:buClr>
              <a:buSzPts val="6000"/>
              <a:buNone/>
              <a:defRPr sz="6000">
                <a:solidFill>
                  <a:schemeClr val="lt1"/>
                </a:solidFill>
              </a:defRPr>
            </a:lvl5pPr>
            <a:lvl6pPr lvl="5" rtl="0" algn="ctr">
              <a:lnSpc>
                <a:spcPct val="80000"/>
              </a:lnSpc>
              <a:spcBef>
                <a:spcPts val="0"/>
              </a:spcBef>
              <a:spcAft>
                <a:spcPts val="0"/>
              </a:spcAft>
              <a:buClr>
                <a:schemeClr val="lt1"/>
              </a:buClr>
              <a:buSzPts val="6000"/>
              <a:buNone/>
              <a:defRPr sz="6000">
                <a:solidFill>
                  <a:schemeClr val="lt1"/>
                </a:solidFill>
              </a:defRPr>
            </a:lvl6pPr>
            <a:lvl7pPr lvl="6" rtl="0" algn="ctr">
              <a:lnSpc>
                <a:spcPct val="80000"/>
              </a:lnSpc>
              <a:spcBef>
                <a:spcPts val="0"/>
              </a:spcBef>
              <a:spcAft>
                <a:spcPts val="0"/>
              </a:spcAft>
              <a:buClr>
                <a:schemeClr val="lt1"/>
              </a:buClr>
              <a:buSzPts val="6000"/>
              <a:buNone/>
              <a:defRPr sz="6000">
                <a:solidFill>
                  <a:schemeClr val="lt1"/>
                </a:solidFill>
              </a:defRPr>
            </a:lvl7pPr>
            <a:lvl8pPr lvl="7" rtl="0" algn="ctr">
              <a:lnSpc>
                <a:spcPct val="80000"/>
              </a:lnSpc>
              <a:spcBef>
                <a:spcPts val="0"/>
              </a:spcBef>
              <a:spcAft>
                <a:spcPts val="0"/>
              </a:spcAft>
              <a:buClr>
                <a:schemeClr val="lt1"/>
              </a:buClr>
              <a:buSzPts val="6000"/>
              <a:buNone/>
              <a:defRPr sz="6000">
                <a:solidFill>
                  <a:schemeClr val="lt1"/>
                </a:solidFill>
              </a:defRPr>
            </a:lvl8pPr>
            <a:lvl9pPr lvl="8" rtl="0" algn="ctr">
              <a:lnSpc>
                <a:spcPct val="80000"/>
              </a:lnSpc>
              <a:spcBef>
                <a:spcPts val="0"/>
              </a:spcBef>
              <a:spcAft>
                <a:spcPts val="0"/>
              </a:spcAft>
              <a:buClr>
                <a:schemeClr val="lt1"/>
              </a:buClr>
              <a:buSzPts val="6000"/>
              <a:buNone/>
              <a:defRPr sz="6000">
                <a:solidFill>
                  <a:schemeClr val="lt1"/>
                </a:solidFill>
              </a:defRPr>
            </a:lvl9pPr>
          </a:lstStyle>
          <a:p/>
        </p:txBody>
      </p:sp>
      <p:grpSp>
        <p:nvGrpSpPr>
          <p:cNvPr id="22" name="Google Shape;22;p2"/>
          <p:cNvGrpSpPr/>
          <p:nvPr/>
        </p:nvGrpSpPr>
        <p:grpSpPr>
          <a:xfrm>
            <a:off x="-85500" y="-168653"/>
            <a:ext cx="9290344" cy="5426904"/>
            <a:chOff x="-85500" y="-168653"/>
            <a:chExt cx="9290344" cy="5426904"/>
          </a:xfrm>
        </p:grpSpPr>
        <p:grpSp>
          <p:nvGrpSpPr>
            <p:cNvPr id="23" name="Google Shape;23;p2"/>
            <p:cNvGrpSpPr/>
            <p:nvPr/>
          </p:nvGrpSpPr>
          <p:grpSpPr>
            <a:xfrm>
              <a:off x="3870624" y="271731"/>
              <a:ext cx="531017" cy="704779"/>
              <a:chOff x="3870624" y="271731"/>
              <a:chExt cx="531017" cy="704779"/>
            </a:xfrm>
          </p:grpSpPr>
          <p:sp>
            <p:nvSpPr>
              <p:cNvPr id="24" name="Google Shape;24;p2"/>
              <p:cNvSpPr/>
              <p:nvPr/>
            </p:nvSpPr>
            <p:spPr>
              <a:xfrm>
                <a:off x="3870624" y="311200"/>
                <a:ext cx="425807" cy="38584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901992" y="271731"/>
                <a:ext cx="499650" cy="704779"/>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grpSp>
          <p:nvGrpSpPr>
            <p:cNvPr id="26" name="Google Shape;26;p2"/>
            <p:cNvGrpSpPr/>
            <p:nvPr/>
          </p:nvGrpSpPr>
          <p:grpSpPr>
            <a:xfrm>
              <a:off x="-85500" y="4299338"/>
              <a:ext cx="612915" cy="585559"/>
              <a:chOff x="8158724" y="4646275"/>
              <a:chExt cx="612915" cy="585559"/>
            </a:xfrm>
          </p:grpSpPr>
          <p:sp>
            <p:nvSpPr>
              <p:cNvPr id="27" name="Google Shape;27;p2"/>
              <p:cNvSpPr/>
              <p:nvPr/>
            </p:nvSpPr>
            <p:spPr>
              <a:xfrm>
                <a:off x="8158724" y="4646275"/>
                <a:ext cx="511423" cy="46343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170373" y="4682299"/>
                <a:ext cx="601266" cy="549535"/>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9" name="Google Shape;29;p2"/>
            <p:cNvSpPr/>
            <p:nvPr/>
          </p:nvSpPr>
          <p:spPr>
            <a:xfrm rot="2001982">
              <a:off x="136143" y="2216866"/>
              <a:ext cx="321474" cy="709766"/>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30" name="Google Shape;30;p2"/>
            <p:cNvGrpSpPr/>
            <p:nvPr/>
          </p:nvGrpSpPr>
          <p:grpSpPr>
            <a:xfrm>
              <a:off x="968652" y="3696885"/>
              <a:ext cx="565312" cy="602473"/>
              <a:chOff x="813652" y="3801560"/>
              <a:chExt cx="565312" cy="602473"/>
            </a:xfrm>
          </p:grpSpPr>
          <p:sp>
            <p:nvSpPr>
              <p:cNvPr id="31" name="Google Shape;31;p2"/>
              <p:cNvSpPr/>
              <p:nvPr/>
            </p:nvSpPr>
            <p:spPr>
              <a:xfrm rot="6264782">
                <a:off x="849950" y="3919090"/>
                <a:ext cx="380679" cy="370162"/>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974315">
                <a:off x="996275" y="3825647"/>
                <a:ext cx="252371" cy="554298"/>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33" name="Google Shape;33;p2"/>
            <p:cNvSpPr/>
            <p:nvPr/>
          </p:nvSpPr>
          <p:spPr>
            <a:xfrm>
              <a:off x="4101001" y="4649180"/>
              <a:ext cx="376856" cy="254902"/>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 name="Google Shape;34;p2"/>
            <p:cNvSpPr/>
            <p:nvPr/>
          </p:nvSpPr>
          <p:spPr>
            <a:xfrm>
              <a:off x="8091625" y="827000"/>
              <a:ext cx="485245" cy="329049"/>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5" name="Google Shape;35;p2"/>
            <p:cNvSpPr/>
            <p:nvPr/>
          </p:nvSpPr>
          <p:spPr>
            <a:xfrm rot="3971375">
              <a:off x="3138581" y="4622816"/>
              <a:ext cx="362909" cy="668479"/>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6" name="Google Shape;36;p2"/>
            <p:cNvSpPr/>
            <p:nvPr/>
          </p:nvSpPr>
          <p:spPr>
            <a:xfrm rot="-3375824">
              <a:off x="8508205" y="4088864"/>
              <a:ext cx="623152" cy="166730"/>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7" name="Google Shape;37;p2"/>
            <p:cNvSpPr/>
            <p:nvPr/>
          </p:nvSpPr>
          <p:spPr>
            <a:xfrm rot="3011666">
              <a:off x="3210524" y="657803"/>
              <a:ext cx="199800" cy="513948"/>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 name="Google Shape;38;p2"/>
            <p:cNvSpPr/>
            <p:nvPr/>
          </p:nvSpPr>
          <p:spPr>
            <a:xfrm rot="2196195">
              <a:off x="6146037" y="457710"/>
              <a:ext cx="248001" cy="64914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39" name="Google Shape;39;p2"/>
            <p:cNvGrpSpPr/>
            <p:nvPr/>
          </p:nvGrpSpPr>
          <p:grpSpPr>
            <a:xfrm>
              <a:off x="5462677" y="4575203"/>
              <a:ext cx="497752" cy="491681"/>
              <a:chOff x="7559440" y="3972390"/>
              <a:chExt cx="497752" cy="491681"/>
            </a:xfrm>
          </p:grpSpPr>
          <p:sp>
            <p:nvSpPr>
              <p:cNvPr id="40" name="Google Shape;40;p2"/>
              <p:cNvSpPr/>
              <p:nvPr/>
            </p:nvSpPr>
            <p:spPr>
              <a:xfrm rot="1226546">
                <a:off x="7692589" y="4106488"/>
                <a:ext cx="320298" cy="311457"/>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9911830">
                <a:off x="7595186" y="4010311"/>
                <a:ext cx="338915" cy="323847"/>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grpSp>
          <p:nvGrpSpPr>
            <p:cNvPr id="42" name="Google Shape;42;p2"/>
            <p:cNvGrpSpPr/>
            <p:nvPr/>
          </p:nvGrpSpPr>
          <p:grpSpPr>
            <a:xfrm>
              <a:off x="510215" y="271717"/>
              <a:ext cx="557022" cy="619823"/>
              <a:chOff x="510215" y="271717"/>
              <a:chExt cx="557022" cy="619823"/>
            </a:xfrm>
          </p:grpSpPr>
          <p:sp>
            <p:nvSpPr>
              <p:cNvPr id="43" name="Google Shape;43;p2"/>
              <p:cNvSpPr/>
              <p:nvPr/>
            </p:nvSpPr>
            <p:spPr>
              <a:xfrm>
                <a:off x="676827" y="376200"/>
                <a:ext cx="316843" cy="32088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10215" y="271717"/>
                <a:ext cx="557022" cy="619823"/>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5" name="Google Shape;45;p2"/>
            <p:cNvSpPr/>
            <p:nvPr/>
          </p:nvSpPr>
          <p:spPr>
            <a:xfrm>
              <a:off x="1778886" y="4237081"/>
              <a:ext cx="556337" cy="631409"/>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6" name="Google Shape;46;p2"/>
            <p:cNvSpPr/>
            <p:nvPr/>
          </p:nvSpPr>
          <p:spPr>
            <a:xfrm rot="-982808">
              <a:off x="7867083" y="4603094"/>
              <a:ext cx="701993" cy="567693"/>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 name="Google Shape;47;p2"/>
            <p:cNvSpPr/>
            <p:nvPr/>
          </p:nvSpPr>
          <p:spPr>
            <a:xfrm rot="1185294">
              <a:off x="4798350" y="3885963"/>
              <a:ext cx="616477" cy="671778"/>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8" name="Google Shape;48;p2"/>
            <p:cNvSpPr/>
            <p:nvPr/>
          </p:nvSpPr>
          <p:spPr>
            <a:xfrm>
              <a:off x="1393062" y="748927"/>
              <a:ext cx="579203" cy="652168"/>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9" name="Google Shape;49;p2"/>
            <p:cNvSpPr/>
            <p:nvPr/>
          </p:nvSpPr>
          <p:spPr>
            <a:xfrm>
              <a:off x="7317433" y="2956555"/>
              <a:ext cx="716315" cy="573888"/>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0" name="Google Shape;50;p2"/>
            <p:cNvSpPr/>
            <p:nvPr/>
          </p:nvSpPr>
          <p:spPr>
            <a:xfrm>
              <a:off x="8750637" y="1716146"/>
              <a:ext cx="454206" cy="406096"/>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 name="Google Shape;51;p2"/>
            <p:cNvSpPr/>
            <p:nvPr/>
          </p:nvSpPr>
          <p:spPr>
            <a:xfrm rot="-2424156">
              <a:off x="2052510" y="-106317"/>
              <a:ext cx="373867" cy="493313"/>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2" name="Google Shape;52;p2"/>
            <p:cNvSpPr/>
            <p:nvPr/>
          </p:nvSpPr>
          <p:spPr>
            <a:xfrm>
              <a:off x="5960437" y="3855732"/>
              <a:ext cx="712864" cy="419317"/>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53" name="Google Shape;53;p2"/>
            <p:cNvGrpSpPr/>
            <p:nvPr/>
          </p:nvGrpSpPr>
          <p:grpSpPr>
            <a:xfrm rot="891035">
              <a:off x="1165229" y="1691730"/>
              <a:ext cx="657771" cy="386113"/>
              <a:chOff x="1429156" y="1387535"/>
              <a:chExt cx="657769" cy="386112"/>
            </a:xfrm>
          </p:grpSpPr>
          <p:sp>
            <p:nvSpPr>
              <p:cNvPr id="54" name="Google Shape;54;p2"/>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5" name="Google Shape;55;p2"/>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56" name="Google Shape;56;p2"/>
            <p:cNvSpPr/>
            <p:nvPr/>
          </p:nvSpPr>
          <p:spPr>
            <a:xfrm rot="-1696692">
              <a:off x="7441723" y="1525254"/>
              <a:ext cx="760522" cy="200454"/>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 name="Google Shape;57;p2"/>
            <p:cNvSpPr/>
            <p:nvPr/>
          </p:nvSpPr>
          <p:spPr>
            <a:xfrm>
              <a:off x="1161548" y="2558031"/>
              <a:ext cx="665135" cy="522113"/>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58" name="Google Shape;58;p2"/>
            <p:cNvGrpSpPr/>
            <p:nvPr/>
          </p:nvGrpSpPr>
          <p:grpSpPr>
            <a:xfrm>
              <a:off x="346827" y="3411153"/>
              <a:ext cx="376916" cy="455685"/>
              <a:chOff x="1010452" y="1144365"/>
              <a:chExt cx="376916" cy="455685"/>
            </a:xfrm>
          </p:grpSpPr>
          <p:sp>
            <p:nvSpPr>
              <p:cNvPr id="59" name="Google Shape;59;p2"/>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 name="Google Shape;60;p2"/>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grpSp>
          <p:nvGrpSpPr>
            <p:cNvPr id="61" name="Google Shape;61;p2"/>
            <p:cNvGrpSpPr/>
            <p:nvPr/>
          </p:nvGrpSpPr>
          <p:grpSpPr>
            <a:xfrm>
              <a:off x="7439637" y="3918577"/>
              <a:ext cx="503800" cy="507307"/>
              <a:chOff x="7439637" y="3918577"/>
              <a:chExt cx="503800" cy="507307"/>
            </a:xfrm>
          </p:grpSpPr>
          <p:sp>
            <p:nvSpPr>
              <p:cNvPr id="62" name="Google Shape;62;p2"/>
              <p:cNvSpPr/>
              <p:nvPr/>
            </p:nvSpPr>
            <p:spPr>
              <a:xfrm>
                <a:off x="7547126" y="4133375"/>
                <a:ext cx="332324" cy="29250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109260">
                <a:off x="7493180" y="3971096"/>
                <a:ext cx="396713" cy="402269"/>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64" name="Google Shape;64;p2"/>
            <p:cNvSpPr/>
            <p:nvPr/>
          </p:nvSpPr>
          <p:spPr>
            <a:xfrm>
              <a:off x="6255960" y="791694"/>
              <a:ext cx="453103" cy="511439"/>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5" name="Google Shape;65;p2"/>
            <p:cNvSpPr/>
            <p:nvPr/>
          </p:nvSpPr>
          <p:spPr>
            <a:xfrm rot="1799564">
              <a:off x="7155158" y="4556613"/>
              <a:ext cx="351219" cy="440001"/>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66" name="Google Shape;66;p2"/>
            <p:cNvGrpSpPr/>
            <p:nvPr/>
          </p:nvGrpSpPr>
          <p:grpSpPr>
            <a:xfrm>
              <a:off x="7413193" y="740389"/>
              <a:ext cx="289739" cy="482318"/>
              <a:chOff x="4912930" y="846902"/>
              <a:chExt cx="289739" cy="482318"/>
            </a:xfrm>
          </p:grpSpPr>
          <p:sp>
            <p:nvSpPr>
              <p:cNvPr id="67" name="Google Shape;67;p2"/>
              <p:cNvSpPr/>
              <p:nvPr/>
            </p:nvSpPr>
            <p:spPr>
              <a:xfrm rot="-539734">
                <a:off x="4946894" y="1102828"/>
                <a:ext cx="216728" cy="210745"/>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4912930" y="846902"/>
                <a:ext cx="289739" cy="45623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69" name="Google Shape;69;p2"/>
            <p:cNvSpPr/>
            <p:nvPr/>
          </p:nvSpPr>
          <p:spPr>
            <a:xfrm>
              <a:off x="7082287" y="-53997"/>
              <a:ext cx="602898" cy="641121"/>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70" name="Google Shape;70;p2"/>
            <p:cNvSpPr/>
            <p:nvPr/>
          </p:nvSpPr>
          <p:spPr>
            <a:xfrm>
              <a:off x="4981978" y="271723"/>
              <a:ext cx="738779" cy="460515"/>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71" name="Google Shape;71;p2"/>
            <p:cNvGrpSpPr/>
            <p:nvPr/>
          </p:nvGrpSpPr>
          <p:grpSpPr>
            <a:xfrm>
              <a:off x="7801268" y="2011644"/>
              <a:ext cx="583849" cy="670195"/>
              <a:chOff x="7801268" y="2011644"/>
              <a:chExt cx="583849" cy="670195"/>
            </a:xfrm>
          </p:grpSpPr>
          <p:sp>
            <p:nvSpPr>
              <p:cNvPr id="72" name="Google Shape;72;p2"/>
              <p:cNvSpPr/>
              <p:nvPr/>
            </p:nvSpPr>
            <p:spPr>
              <a:xfrm rot="6678441">
                <a:off x="7840657" y="2123048"/>
                <a:ext cx="518922" cy="409425"/>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245048">
                <a:off x="7884626" y="2097617"/>
                <a:ext cx="363919" cy="537176"/>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grpSp>
          <p:nvGrpSpPr>
            <p:cNvPr id="74" name="Google Shape;74;p2"/>
            <p:cNvGrpSpPr/>
            <p:nvPr/>
          </p:nvGrpSpPr>
          <p:grpSpPr>
            <a:xfrm>
              <a:off x="286734" y="1360788"/>
              <a:ext cx="437027" cy="515682"/>
              <a:chOff x="286734" y="1360788"/>
              <a:chExt cx="437027" cy="515682"/>
            </a:xfrm>
          </p:grpSpPr>
          <p:sp>
            <p:nvSpPr>
              <p:cNvPr id="75" name="Google Shape;75;p2"/>
              <p:cNvSpPr/>
              <p:nvPr/>
            </p:nvSpPr>
            <p:spPr>
              <a:xfrm>
                <a:off x="286734" y="1396113"/>
                <a:ext cx="288826" cy="29250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13599" y="1360788"/>
                <a:ext cx="410163" cy="515682"/>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77" name="Google Shape;77;p2"/>
            <p:cNvSpPr/>
            <p:nvPr/>
          </p:nvSpPr>
          <p:spPr>
            <a:xfrm>
              <a:off x="2688787" y="4098763"/>
              <a:ext cx="455682" cy="43272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78" name="Google Shape;78;p2"/>
            <p:cNvSpPr/>
            <p:nvPr/>
          </p:nvSpPr>
          <p:spPr>
            <a:xfrm>
              <a:off x="933400" y="1069738"/>
              <a:ext cx="175646" cy="373020"/>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79" name="Google Shape;79;p2"/>
            <p:cNvSpPr/>
            <p:nvPr/>
          </p:nvSpPr>
          <p:spPr>
            <a:xfrm>
              <a:off x="8204352" y="3801552"/>
              <a:ext cx="240787" cy="203050"/>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80" name="Google Shape;80;p2"/>
            <p:cNvSpPr/>
            <p:nvPr/>
          </p:nvSpPr>
          <p:spPr>
            <a:xfrm>
              <a:off x="8204357" y="240186"/>
              <a:ext cx="175884" cy="17472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81" name="Google Shape;81;p2"/>
            <p:cNvGrpSpPr/>
            <p:nvPr/>
          </p:nvGrpSpPr>
          <p:grpSpPr>
            <a:xfrm>
              <a:off x="8513660" y="3273951"/>
              <a:ext cx="236955" cy="259508"/>
              <a:chOff x="1624551" y="3569952"/>
              <a:chExt cx="236955" cy="259508"/>
            </a:xfrm>
          </p:grpSpPr>
          <p:sp>
            <p:nvSpPr>
              <p:cNvPr id="82" name="Google Shape;82;p2"/>
              <p:cNvSpPr/>
              <p:nvPr/>
            </p:nvSpPr>
            <p:spPr>
              <a:xfrm>
                <a:off x="1624551" y="3569952"/>
                <a:ext cx="224786" cy="2276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625368" y="3599553"/>
                <a:ext cx="236138" cy="229907"/>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grpSp>
          <p:nvGrpSpPr>
            <p:cNvPr id="84" name="Google Shape;84;p2"/>
            <p:cNvGrpSpPr/>
            <p:nvPr/>
          </p:nvGrpSpPr>
          <p:grpSpPr>
            <a:xfrm>
              <a:off x="3637530" y="4055057"/>
              <a:ext cx="418773" cy="520154"/>
              <a:chOff x="3637530" y="4055057"/>
              <a:chExt cx="418773" cy="520154"/>
            </a:xfrm>
          </p:grpSpPr>
          <p:sp>
            <p:nvSpPr>
              <p:cNvPr id="85" name="Google Shape;85;p2"/>
              <p:cNvSpPr/>
              <p:nvPr/>
            </p:nvSpPr>
            <p:spPr>
              <a:xfrm rot="5542319">
                <a:off x="3769303" y="4204066"/>
                <a:ext cx="285154" cy="277283"/>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9304419">
                <a:off x="3726725" y="4079275"/>
                <a:ext cx="219185" cy="471718"/>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87" name="Google Shape;87;p2"/>
            <p:cNvSpPr/>
            <p:nvPr/>
          </p:nvSpPr>
          <p:spPr>
            <a:xfrm>
              <a:off x="3033704" y="205770"/>
              <a:ext cx="238646" cy="243555"/>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88" name="Google Shape;88;p2"/>
            <p:cNvSpPr/>
            <p:nvPr/>
          </p:nvSpPr>
          <p:spPr>
            <a:xfrm>
              <a:off x="8737650" y="439219"/>
              <a:ext cx="257856" cy="284838"/>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89" name="Google Shape;89;p2"/>
            <p:cNvSpPr/>
            <p:nvPr/>
          </p:nvSpPr>
          <p:spPr>
            <a:xfrm>
              <a:off x="1334256" y="207258"/>
              <a:ext cx="223503" cy="240600"/>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90" name="Google Shape;90;p2"/>
            <p:cNvSpPr/>
            <p:nvPr/>
          </p:nvSpPr>
          <p:spPr>
            <a:xfrm>
              <a:off x="7053257" y="3763614"/>
              <a:ext cx="204383" cy="27891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91" name="Google Shape;91;p2"/>
            <p:cNvSpPr/>
            <p:nvPr/>
          </p:nvSpPr>
          <p:spPr>
            <a:xfrm>
              <a:off x="711508" y="3001159"/>
              <a:ext cx="154433" cy="272786"/>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92" name="Google Shape;92;p2"/>
            <p:cNvSpPr/>
            <p:nvPr/>
          </p:nvSpPr>
          <p:spPr>
            <a:xfrm>
              <a:off x="8576875" y="2558027"/>
              <a:ext cx="223822" cy="307981"/>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93" name="Google Shape;93;p2"/>
            <p:cNvSpPr/>
            <p:nvPr/>
          </p:nvSpPr>
          <p:spPr>
            <a:xfrm>
              <a:off x="140852" y="836409"/>
              <a:ext cx="224053" cy="290283"/>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94" name="Google Shape;94;p2"/>
            <p:cNvGrpSpPr/>
            <p:nvPr/>
          </p:nvGrpSpPr>
          <p:grpSpPr>
            <a:xfrm>
              <a:off x="6457245" y="4530131"/>
              <a:ext cx="216066" cy="276377"/>
              <a:chOff x="6422295" y="3351500"/>
              <a:chExt cx="252856" cy="323399"/>
            </a:xfrm>
          </p:grpSpPr>
          <p:sp>
            <p:nvSpPr>
              <p:cNvPr id="95" name="Google Shape;95;p2"/>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96" name="Google Shape;96;p2"/>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grpSp>
          <p:nvGrpSpPr>
            <p:cNvPr id="97" name="Google Shape;97;p2"/>
            <p:cNvGrpSpPr/>
            <p:nvPr/>
          </p:nvGrpSpPr>
          <p:grpSpPr>
            <a:xfrm>
              <a:off x="2318449" y="604142"/>
              <a:ext cx="332332" cy="346582"/>
              <a:chOff x="2318449" y="604142"/>
              <a:chExt cx="332332" cy="346582"/>
            </a:xfrm>
          </p:grpSpPr>
          <p:sp>
            <p:nvSpPr>
              <p:cNvPr id="98" name="Google Shape;98;p2"/>
              <p:cNvSpPr/>
              <p:nvPr/>
            </p:nvSpPr>
            <p:spPr>
              <a:xfrm>
                <a:off x="2361884" y="604142"/>
                <a:ext cx="288826" cy="29250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318449" y="613815"/>
                <a:ext cx="332332" cy="336908"/>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100" name="Google Shape;100;p2"/>
            <p:cNvSpPr/>
            <p:nvPr/>
          </p:nvSpPr>
          <p:spPr>
            <a:xfrm>
              <a:off x="6021196" y="137179"/>
              <a:ext cx="265484" cy="205157"/>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101" name="Google Shape;101;p2"/>
            <p:cNvGrpSpPr/>
            <p:nvPr/>
          </p:nvGrpSpPr>
          <p:grpSpPr>
            <a:xfrm>
              <a:off x="1184427" y="4630083"/>
              <a:ext cx="229693" cy="293080"/>
              <a:chOff x="6793660" y="3322411"/>
              <a:chExt cx="268804" cy="342944"/>
            </a:xfrm>
          </p:grpSpPr>
          <p:sp>
            <p:nvSpPr>
              <p:cNvPr id="102" name="Google Shape;102;p2"/>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03" name="Google Shape;103;p2"/>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04" name="Google Shape;104;p2"/>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105" name="Google Shape;105;p2"/>
            <p:cNvSpPr/>
            <p:nvPr/>
          </p:nvSpPr>
          <p:spPr>
            <a:xfrm>
              <a:off x="4843337" y="836403"/>
              <a:ext cx="377232" cy="204888"/>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06" name="Google Shape;106;p2"/>
            <p:cNvSpPr/>
            <p:nvPr/>
          </p:nvSpPr>
          <p:spPr>
            <a:xfrm rot="-2218186">
              <a:off x="-38492" y="151543"/>
              <a:ext cx="236276" cy="230041"/>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07" name="Google Shape;107;p2"/>
            <p:cNvSpPr/>
            <p:nvPr/>
          </p:nvSpPr>
          <p:spPr>
            <a:xfrm rot="1464154">
              <a:off x="4569091" y="-94554"/>
              <a:ext cx="235935" cy="229710"/>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08" name="Google Shape;108;p2"/>
            <p:cNvSpPr/>
            <p:nvPr/>
          </p:nvSpPr>
          <p:spPr>
            <a:xfrm rot="-2221343">
              <a:off x="1866371" y="3538528"/>
              <a:ext cx="206347" cy="200902"/>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pattern">
  <p:cSld name="BLANK_1">
    <p:spTree>
      <p:nvGrpSpPr>
        <p:cNvPr id="564" name="Shape 564"/>
        <p:cNvGrpSpPr/>
        <p:nvPr/>
      </p:nvGrpSpPr>
      <p:grpSpPr>
        <a:xfrm>
          <a:off x="0" y="0"/>
          <a:ext cx="0" cy="0"/>
          <a:chOff x="0" y="0"/>
          <a:chExt cx="0" cy="0"/>
        </a:xfrm>
      </p:grpSpPr>
      <p:grpSp>
        <p:nvGrpSpPr>
          <p:cNvPr id="565" name="Google Shape;565;p11"/>
          <p:cNvGrpSpPr/>
          <p:nvPr/>
        </p:nvGrpSpPr>
        <p:grpSpPr>
          <a:xfrm>
            <a:off x="-45603" y="4341395"/>
            <a:ext cx="9272423" cy="910791"/>
            <a:chOff x="-45603" y="440026"/>
            <a:chExt cx="9272423" cy="910791"/>
          </a:xfrm>
        </p:grpSpPr>
        <p:sp>
          <p:nvSpPr>
            <p:cNvPr id="566" name="Google Shape;566;p11"/>
            <p:cNvSpPr/>
            <p:nvPr/>
          </p:nvSpPr>
          <p:spPr>
            <a:xfrm>
              <a:off x="2176354" y="708034"/>
              <a:ext cx="281779" cy="397462"/>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67" name="Google Shape;567;p11"/>
            <p:cNvSpPr/>
            <p:nvPr/>
          </p:nvSpPr>
          <p:spPr>
            <a:xfrm>
              <a:off x="552323" y="912340"/>
              <a:ext cx="339086" cy="309912"/>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68" name="Google Shape;568;p11"/>
            <p:cNvSpPr/>
            <p:nvPr/>
          </p:nvSpPr>
          <p:spPr>
            <a:xfrm rot="-2700000">
              <a:off x="4913658" y="470447"/>
              <a:ext cx="181249" cy="400170"/>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69" name="Google Shape;569;p11"/>
            <p:cNvSpPr/>
            <p:nvPr/>
          </p:nvSpPr>
          <p:spPr>
            <a:xfrm rot="-1967309">
              <a:off x="27613" y="549243"/>
              <a:ext cx="142154" cy="312221"/>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0" name="Google Shape;570;p11"/>
            <p:cNvSpPr/>
            <p:nvPr/>
          </p:nvSpPr>
          <p:spPr>
            <a:xfrm>
              <a:off x="6508977" y="1054156"/>
              <a:ext cx="212880" cy="143991"/>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1" name="Google Shape;571;p11"/>
            <p:cNvSpPr/>
            <p:nvPr/>
          </p:nvSpPr>
          <p:spPr>
            <a:xfrm>
              <a:off x="4683118" y="1001445"/>
              <a:ext cx="272854" cy="185024"/>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2" name="Google Shape;572;p11"/>
            <p:cNvSpPr/>
            <p:nvPr/>
          </p:nvSpPr>
          <p:spPr>
            <a:xfrm rot="3663599">
              <a:off x="5966469" y="976075"/>
              <a:ext cx="204754" cy="377157"/>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3" name="Google Shape;573;p11"/>
            <p:cNvSpPr/>
            <p:nvPr/>
          </p:nvSpPr>
          <p:spPr>
            <a:xfrm rot="-3368760">
              <a:off x="5437768" y="638636"/>
              <a:ext cx="351278" cy="93987"/>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4" name="Google Shape;574;p11"/>
            <p:cNvSpPr/>
            <p:nvPr/>
          </p:nvSpPr>
          <p:spPr>
            <a:xfrm rot="3013936">
              <a:off x="1856192" y="906044"/>
              <a:ext cx="112704" cy="289910"/>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5" name="Google Shape;575;p11"/>
            <p:cNvSpPr/>
            <p:nvPr/>
          </p:nvSpPr>
          <p:spPr>
            <a:xfrm rot="2198047">
              <a:off x="3510054" y="793341"/>
              <a:ext cx="140231" cy="36705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6" name="Google Shape;576;p11"/>
            <p:cNvSpPr/>
            <p:nvPr/>
          </p:nvSpPr>
          <p:spPr>
            <a:xfrm rot="9906392">
              <a:off x="7295836" y="1033664"/>
              <a:ext cx="191420" cy="182909"/>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7" name="Google Shape;577;p11"/>
            <p:cNvSpPr/>
            <p:nvPr/>
          </p:nvSpPr>
          <p:spPr>
            <a:xfrm>
              <a:off x="301831" y="611168"/>
              <a:ext cx="314135" cy="349552"/>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8" name="Google Shape;578;p11"/>
            <p:cNvSpPr/>
            <p:nvPr/>
          </p:nvSpPr>
          <p:spPr>
            <a:xfrm>
              <a:off x="5200465" y="821938"/>
              <a:ext cx="313748" cy="356086"/>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79" name="Google Shape;579;p11"/>
            <p:cNvSpPr/>
            <p:nvPr/>
          </p:nvSpPr>
          <p:spPr>
            <a:xfrm rot="-988374">
              <a:off x="8793699" y="981136"/>
              <a:ext cx="395858" cy="320125"/>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80" name="Google Shape;580;p11"/>
            <p:cNvSpPr/>
            <p:nvPr/>
          </p:nvSpPr>
          <p:spPr>
            <a:xfrm rot="1179229">
              <a:off x="6978602" y="547675"/>
              <a:ext cx="347146" cy="378286"/>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81" name="Google Shape;581;p11"/>
            <p:cNvSpPr/>
            <p:nvPr/>
          </p:nvSpPr>
          <p:spPr>
            <a:xfrm>
              <a:off x="980841" y="910413"/>
              <a:ext cx="326644" cy="367792"/>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82" name="Google Shape;582;p11"/>
            <p:cNvSpPr/>
            <p:nvPr/>
          </p:nvSpPr>
          <p:spPr>
            <a:xfrm>
              <a:off x="8699186" y="523462"/>
              <a:ext cx="403969" cy="323646"/>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83" name="Google Shape;583;p11"/>
            <p:cNvSpPr/>
            <p:nvPr/>
          </p:nvSpPr>
          <p:spPr>
            <a:xfrm>
              <a:off x="6870722" y="1009504"/>
              <a:ext cx="256151" cy="229019"/>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84" name="Google Shape;584;p11"/>
            <p:cNvSpPr/>
            <p:nvPr/>
          </p:nvSpPr>
          <p:spPr>
            <a:xfrm rot="-2424567">
              <a:off x="1204048" y="475241"/>
              <a:ext cx="211213" cy="278694"/>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85" name="Google Shape;585;p11"/>
            <p:cNvSpPr/>
            <p:nvPr/>
          </p:nvSpPr>
          <p:spPr>
            <a:xfrm>
              <a:off x="7556769" y="607048"/>
              <a:ext cx="402022" cy="236475"/>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586" name="Google Shape;586;p11"/>
            <p:cNvGrpSpPr/>
            <p:nvPr/>
          </p:nvGrpSpPr>
          <p:grpSpPr>
            <a:xfrm rot="890855">
              <a:off x="3181660" y="515636"/>
              <a:ext cx="370663" cy="217580"/>
              <a:chOff x="1429156" y="1387535"/>
              <a:chExt cx="657769" cy="386112"/>
            </a:xfrm>
          </p:grpSpPr>
          <p:sp>
            <p:nvSpPr>
              <p:cNvPr id="587" name="Google Shape;587;p11"/>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88" name="Google Shape;588;p11"/>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589" name="Google Shape;589;p11"/>
            <p:cNvSpPr/>
            <p:nvPr/>
          </p:nvSpPr>
          <p:spPr>
            <a:xfrm rot="-2499483">
              <a:off x="4165391" y="919169"/>
              <a:ext cx="428994" cy="113072"/>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90" name="Google Shape;590;p11"/>
            <p:cNvSpPr/>
            <p:nvPr/>
          </p:nvSpPr>
          <p:spPr>
            <a:xfrm>
              <a:off x="674582" y="523294"/>
              <a:ext cx="375105" cy="294447"/>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591" name="Google Shape;591;p11"/>
            <p:cNvGrpSpPr/>
            <p:nvPr/>
          </p:nvGrpSpPr>
          <p:grpSpPr>
            <a:xfrm>
              <a:off x="3707787" y="505390"/>
              <a:ext cx="212392" cy="256778"/>
              <a:chOff x="1010452" y="1144365"/>
              <a:chExt cx="376916" cy="455685"/>
            </a:xfrm>
          </p:grpSpPr>
          <p:sp>
            <p:nvSpPr>
              <p:cNvPr id="592" name="Google Shape;592;p11"/>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93" name="Google Shape;593;p11"/>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594" name="Google Shape;594;p11"/>
            <p:cNvSpPr/>
            <p:nvPr/>
          </p:nvSpPr>
          <p:spPr>
            <a:xfrm rot="-1100489">
              <a:off x="8420309" y="672386"/>
              <a:ext cx="223722" cy="226855"/>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95" name="Google Shape;595;p11"/>
            <p:cNvSpPr/>
            <p:nvPr/>
          </p:nvSpPr>
          <p:spPr>
            <a:xfrm>
              <a:off x="3572521" y="981550"/>
              <a:ext cx="255529" cy="288428"/>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96" name="Google Shape;596;p11"/>
            <p:cNvSpPr/>
            <p:nvPr/>
          </p:nvSpPr>
          <p:spPr>
            <a:xfrm rot="1800079">
              <a:off x="8229930" y="1002016"/>
              <a:ext cx="198020" cy="248076"/>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97" name="Google Shape;597;p11"/>
            <p:cNvSpPr/>
            <p:nvPr/>
          </p:nvSpPr>
          <p:spPr>
            <a:xfrm>
              <a:off x="3943429" y="927518"/>
              <a:ext cx="163399" cy="25729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98" name="Google Shape;598;p11"/>
            <p:cNvSpPr/>
            <p:nvPr/>
          </p:nvSpPr>
          <p:spPr>
            <a:xfrm>
              <a:off x="4038156" y="505004"/>
              <a:ext cx="340006" cy="361563"/>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99" name="Google Shape;599;p11"/>
            <p:cNvSpPr/>
            <p:nvPr/>
          </p:nvSpPr>
          <p:spPr>
            <a:xfrm>
              <a:off x="2854633" y="688547"/>
              <a:ext cx="416637" cy="259709"/>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0" name="Google Shape;600;p11"/>
            <p:cNvSpPr/>
            <p:nvPr/>
          </p:nvSpPr>
          <p:spPr>
            <a:xfrm rot="-1252057">
              <a:off x="6497159" y="534061"/>
              <a:ext cx="204722" cy="302187"/>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1" name="Google Shape;601;p11"/>
            <p:cNvSpPr/>
            <p:nvPr/>
          </p:nvSpPr>
          <p:spPr>
            <a:xfrm>
              <a:off x="2537776" y="539860"/>
              <a:ext cx="230803" cy="290180"/>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2" name="Google Shape;602;p11"/>
            <p:cNvSpPr/>
            <p:nvPr/>
          </p:nvSpPr>
          <p:spPr>
            <a:xfrm>
              <a:off x="5713194" y="743996"/>
              <a:ext cx="256984" cy="24403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3" name="Google Shape;603;p11"/>
            <p:cNvSpPr/>
            <p:nvPr/>
          </p:nvSpPr>
          <p:spPr>
            <a:xfrm>
              <a:off x="2507283" y="945803"/>
              <a:ext cx="99390" cy="211075"/>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4" name="Google Shape;604;p11"/>
            <p:cNvSpPr/>
            <p:nvPr/>
          </p:nvSpPr>
          <p:spPr>
            <a:xfrm>
              <a:off x="8045390" y="829868"/>
              <a:ext cx="135793" cy="114511"/>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5" name="Google Shape;605;p11"/>
            <p:cNvSpPr/>
            <p:nvPr/>
          </p:nvSpPr>
          <p:spPr>
            <a:xfrm>
              <a:off x="5019180" y="1018026"/>
              <a:ext cx="99190" cy="9853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6" name="Google Shape;606;p11"/>
            <p:cNvSpPr/>
            <p:nvPr/>
          </p:nvSpPr>
          <p:spPr>
            <a:xfrm rot="9301126">
              <a:off x="6297718" y="732778"/>
              <a:ext cx="123698" cy="266216"/>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7" name="Google Shape;607;p11"/>
            <p:cNvSpPr/>
            <p:nvPr/>
          </p:nvSpPr>
          <p:spPr>
            <a:xfrm>
              <a:off x="1756780" y="575182"/>
              <a:ext cx="134585" cy="137354"/>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8" name="Google Shape;608;p11"/>
            <p:cNvSpPr/>
            <p:nvPr/>
          </p:nvSpPr>
          <p:spPr>
            <a:xfrm>
              <a:off x="4716478" y="737980"/>
              <a:ext cx="145419" cy="160635"/>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09" name="Google Shape;609;p11"/>
            <p:cNvSpPr/>
            <p:nvPr/>
          </p:nvSpPr>
          <p:spPr>
            <a:xfrm>
              <a:off x="1639378" y="819333"/>
              <a:ext cx="126045" cy="135687"/>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10" name="Google Shape;610;p11"/>
            <p:cNvSpPr/>
            <p:nvPr/>
          </p:nvSpPr>
          <p:spPr>
            <a:xfrm>
              <a:off x="8172573" y="555140"/>
              <a:ext cx="115263" cy="15729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11" name="Google Shape;611;p11"/>
            <p:cNvSpPr/>
            <p:nvPr/>
          </p:nvSpPr>
          <p:spPr>
            <a:xfrm>
              <a:off x="4481735" y="547509"/>
              <a:ext cx="87093" cy="153839"/>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12" name="Google Shape;612;p11"/>
            <p:cNvSpPr/>
            <p:nvPr/>
          </p:nvSpPr>
          <p:spPr>
            <a:xfrm>
              <a:off x="2048182" y="505004"/>
              <a:ext cx="126077" cy="173483"/>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13" name="Google Shape;613;p11"/>
            <p:cNvSpPr/>
            <p:nvPr/>
          </p:nvSpPr>
          <p:spPr>
            <a:xfrm>
              <a:off x="126658" y="1006747"/>
              <a:ext cx="126356" cy="163706"/>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614" name="Google Shape;614;p11"/>
            <p:cNvGrpSpPr/>
            <p:nvPr/>
          </p:nvGrpSpPr>
          <p:grpSpPr>
            <a:xfrm>
              <a:off x="7836651" y="987182"/>
              <a:ext cx="121750" cy="155749"/>
              <a:chOff x="6422295" y="3351500"/>
              <a:chExt cx="252856" cy="323399"/>
            </a:xfrm>
          </p:grpSpPr>
          <p:sp>
            <p:nvSpPr>
              <p:cNvPr id="615" name="Google Shape;615;p11"/>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16" name="Google Shape;616;p11"/>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617" name="Google Shape;617;p11"/>
            <p:cNvSpPr/>
            <p:nvPr/>
          </p:nvSpPr>
          <p:spPr>
            <a:xfrm>
              <a:off x="1353734" y="881315"/>
              <a:ext cx="187420" cy="190001"/>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18" name="Google Shape;618;p11"/>
            <p:cNvSpPr/>
            <p:nvPr/>
          </p:nvSpPr>
          <p:spPr>
            <a:xfrm>
              <a:off x="6088369" y="586056"/>
              <a:ext cx="149720" cy="115699"/>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619" name="Google Shape;619;p11"/>
            <p:cNvGrpSpPr/>
            <p:nvPr/>
          </p:nvGrpSpPr>
          <p:grpSpPr>
            <a:xfrm>
              <a:off x="3137402" y="1006079"/>
              <a:ext cx="129429" cy="165162"/>
              <a:chOff x="6793660" y="3322411"/>
              <a:chExt cx="268804" cy="342944"/>
            </a:xfrm>
          </p:grpSpPr>
          <p:sp>
            <p:nvSpPr>
              <p:cNvPr id="620" name="Google Shape;620;p11"/>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21" name="Google Shape;621;p11"/>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22" name="Google Shape;622;p11"/>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623" name="Google Shape;623;p11"/>
            <p:cNvSpPr/>
            <p:nvPr/>
          </p:nvSpPr>
          <p:spPr>
            <a:xfrm>
              <a:off x="2776508" y="1006744"/>
              <a:ext cx="212021" cy="115156"/>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24" name="Google Shape;624;p11"/>
            <p:cNvSpPr/>
            <p:nvPr/>
          </p:nvSpPr>
          <p:spPr>
            <a:xfrm rot="1466637">
              <a:off x="5246242" y="579297"/>
              <a:ext cx="132710" cy="129208"/>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625" name="Google Shape;625;p11"/>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ig pattern">
  <p:cSld name="BLANK_1_1">
    <p:spTree>
      <p:nvGrpSpPr>
        <p:cNvPr id="626" name="Shape 626"/>
        <p:cNvGrpSpPr/>
        <p:nvPr/>
      </p:nvGrpSpPr>
      <p:grpSpPr>
        <a:xfrm>
          <a:off x="0" y="0"/>
          <a:ext cx="0" cy="0"/>
          <a:chOff x="0" y="0"/>
          <a:chExt cx="0" cy="0"/>
        </a:xfrm>
      </p:grpSpPr>
      <p:sp>
        <p:nvSpPr>
          <p:cNvPr id="627" name="Google Shape;627;p12"/>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28" name="Google Shape;628;p12"/>
          <p:cNvSpPr/>
          <p:nvPr/>
        </p:nvSpPr>
        <p:spPr>
          <a:xfrm>
            <a:off x="3877329" y="86931"/>
            <a:ext cx="499650" cy="704779"/>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29" name="Google Shape;629;p12"/>
          <p:cNvSpPr/>
          <p:nvPr/>
        </p:nvSpPr>
        <p:spPr>
          <a:xfrm>
            <a:off x="-73851" y="4335362"/>
            <a:ext cx="601266" cy="549535"/>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0" name="Google Shape;630;p12"/>
          <p:cNvSpPr/>
          <p:nvPr/>
        </p:nvSpPr>
        <p:spPr>
          <a:xfrm rot="2001982">
            <a:off x="136143" y="2216866"/>
            <a:ext cx="321474" cy="709766"/>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1" name="Google Shape;631;p12"/>
          <p:cNvSpPr/>
          <p:nvPr/>
        </p:nvSpPr>
        <p:spPr>
          <a:xfrm rot="-1974315">
            <a:off x="1073775" y="4082872"/>
            <a:ext cx="252371" cy="554298"/>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2" name="Google Shape;632;p12"/>
          <p:cNvSpPr/>
          <p:nvPr/>
        </p:nvSpPr>
        <p:spPr>
          <a:xfrm>
            <a:off x="4101001" y="4649180"/>
            <a:ext cx="376856" cy="254902"/>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3" name="Google Shape;633;p12"/>
          <p:cNvSpPr/>
          <p:nvPr/>
        </p:nvSpPr>
        <p:spPr>
          <a:xfrm>
            <a:off x="8577162" y="951325"/>
            <a:ext cx="485245" cy="329049"/>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4" name="Google Shape;634;p12"/>
          <p:cNvSpPr/>
          <p:nvPr/>
        </p:nvSpPr>
        <p:spPr>
          <a:xfrm rot="3971375">
            <a:off x="3138581" y="4622816"/>
            <a:ext cx="362909" cy="668479"/>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5" name="Google Shape;635;p12"/>
          <p:cNvSpPr/>
          <p:nvPr/>
        </p:nvSpPr>
        <p:spPr>
          <a:xfrm rot="-3375824">
            <a:off x="8529405" y="4231764"/>
            <a:ext cx="623152" cy="166730"/>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6" name="Google Shape;636;p12"/>
          <p:cNvSpPr/>
          <p:nvPr/>
        </p:nvSpPr>
        <p:spPr>
          <a:xfrm rot="3011666">
            <a:off x="3176487" y="433603"/>
            <a:ext cx="199800" cy="513948"/>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7" name="Google Shape;637;p12"/>
          <p:cNvSpPr/>
          <p:nvPr/>
        </p:nvSpPr>
        <p:spPr>
          <a:xfrm rot="2196195">
            <a:off x="6620200" y="37360"/>
            <a:ext cx="248001" cy="64914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8" name="Google Shape;638;p12"/>
          <p:cNvSpPr/>
          <p:nvPr/>
        </p:nvSpPr>
        <p:spPr>
          <a:xfrm rot="9911830">
            <a:off x="5498424" y="4613124"/>
            <a:ext cx="338915" cy="323847"/>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39" name="Google Shape;639;p12"/>
          <p:cNvSpPr/>
          <p:nvPr/>
        </p:nvSpPr>
        <p:spPr>
          <a:xfrm>
            <a:off x="397765" y="122092"/>
            <a:ext cx="557022" cy="619824"/>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40" name="Google Shape;640;p12"/>
          <p:cNvSpPr/>
          <p:nvPr/>
        </p:nvSpPr>
        <p:spPr>
          <a:xfrm>
            <a:off x="1635736" y="4515631"/>
            <a:ext cx="556337" cy="631409"/>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41" name="Google Shape;641;p12"/>
          <p:cNvSpPr/>
          <p:nvPr/>
        </p:nvSpPr>
        <p:spPr>
          <a:xfrm rot="-982808">
            <a:off x="7867083" y="4603094"/>
            <a:ext cx="701993" cy="567693"/>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42" name="Google Shape;642;p12"/>
          <p:cNvSpPr/>
          <p:nvPr/>
        </p:nvSpPr>
        <p:spPr>
          <a:xfrm rot="1185294">
            <a:off x="4798350" y="4216901"/>
            <a:ext cx="616477" cy="671778"/>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43" name="Google Shape;643;p12"/>
          <p:cNvSpPr/>
          <p:nvPr/>
        </p:nvSpPr>
        <p:spPr>
          <a:xfrm>
            <a:off x="954787" y="598452"/>
            <a:ext cx="579203" cy="652168"/>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44" name="Google Shape;644;p12"/>
          <p:cNvSpPr/>
          <p:nvPr/>
        </p:nvSpPr>
        <p:spPr>
          <a:xfrm>
            <a:off x="7934146" y="3052342"/>
            <a:ext cx="716315" cy="573888"/>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45" name="Google Shape;645;p12"/>
          <p:cNvSpPr/>
          <p:nvPr/>
        </p:nvSpPr>
        <p:spPr>
          <a:xfrm>
            <a:off x="8750637" y="1716146"/>
            <a:ext cx="454206" cy="406096"/>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46" name="Google Shape;646;p12"/>
          <p:cNvSpPr/>
          <p:nvPr/>
        </p:nvSpPr>
        <p:spPr>
          <a:xfrm rot="-2424156">
            <a:off x="2052510" y="-106317"/>
            <a:ext cx="373867" cy="493313"/>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47" name="Google Shape;647;p12"/>
          <p:cNvSpPr/>
          <p:nvPr/>
        </p:nvSpPr>
        <p:spPr>
          <a:xfrm>
            <a:off x="6114462" y="4565394"/>
            <a:ext cx="712864" cy="419317"/>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648" name="Google Shape;648;p12"/>
          <p:cNvGrpSpPr/>
          <p:nvPr/>
        </p:nvGrpSpPr>
        <p:grpSpPr>
          <a:xfrm rot="-2302891">
            <a:off x="692341" y="1703380"/>
            <a:ext cx="657775" cy="386116"/>
            <a:chOff x="1429156" y="1387535"/>
            <a:chExt cx="657769" cy="386112"/>
          </a:xfrm>
        </p:grpSpPr>
        <p:sp>
          <p:nvSpPr>
            <p:cNvPr id="649" name="Google Shape;649;p12"/>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50" name="Google Shape;650;p12"/>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651" name="Google Shape;651;p12"/>
          <p:cNvSpPr/>
          <p:nvPr/>
        </p:nvSpPr>
        <p:spPr>
          <a:xfrm rot="-1696692">
            <a:off x="7912035" y="1565241"/>
            <a:ext cx="760522" cy="200454"/>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52" name="Google Shape;652;p12"/>
          <p:cNvSpPr/>
          <p:nvPr/>
        </p:nvSpPr>
        <p:spPr>
          <a:xfrm>
            <a:off x="573535" y="2390406"/>
            <a:ext cx="665135" cy="522113"/>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653" name="Google Shape;653;p12"/>
          <p:cNvGrpSpPr/>
          <p:nvPr/>
        </p:nvGrpSpPr>
        <p:grpSpPr>
          <a:xfrm>
            <a:off x="243202" y="3418115"/>
            <a:ext cx="376916" cy="455685"/>
            <a:chOff x="1010452" y="1144365"/>
            <a:chExt cx="376916" cy="455685"/>
          </a:xfrm>
        </p:grpSpPr>
        <p:sp>
          <p:nvSpPr>
            <p:cNvPr id="654" name="Google Shape;654;p12"/>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55" name="Google Shape;655;p12"/>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656" name="Google Shape;656;p12"/>
          <p:cNvSpPr/>
          <p:nvPr/>
        </p:nvSpPr>
        <p:spPr>
          <a:xfrm rot="-1109260">
            <a:off x="7931505" y="3919346"/>
            <a:ext cx="396713" cy="402269"/>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57" name="Google Shape;657;p12"/>
          <p:cNvSpPr/>
          <p:nvPr/>
        </p:nvSpPr>
        <p:spPr>
          <a:xfrm>
            <a:off x="6730123" y="371344"/>
            <a:ext cx="453103" cy="511439"/>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58" name="Google Shape;658;p12"/>
          <p:cNvSpPr/>
          <p:nvPr/>
        </p:nvSpPr>
        <p:spPr>
          <a:xfrm rot="1799564">
            <a:off x="7269683" y="4556613"/>
            <a:ext cx="351219" cy="440001"/>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59" name="Google Shape;659;p12"/>
          <p:cNvSpPr/>
          <p:nvPr/>
        </p:nvSpPr>
        <p:spPr>
          <a:xfrm>
            <a:off x="8073205" y="696414"/>
            <a:ext cx="289739" cy="45623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0" name="Google Shape;660;p12"/>
          <p:cNvSpPr/>
          <p:nvPr/>
        </p:nvSpPr>
        <p:spPr>
          <a:xfrm>
            <a:off x="7347687" y="-80809"/>
            <a:ext cx="602898" cy="641121"/>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1" name="Google Shape;661;p12"/>
          <p:cNvSpPr/>
          <p:nvPr/>
        </p:nvSpPr>
        <p:spPr>
          <a:xfrm>
            <a:off x="4940628" y="97286"/>
            <a:ext cx="738779" cy="460515"/>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2" name="Google Shape;662;p12"/>
          <p:cNvSpPr/>
          <p:nvPr/>
        </p:nvSpPr>
        <p:spPr>
          <a:xfrm rot="-1245048">
            <a:off x="8307364" y="2023367"/>
            <a:ext cx="363919" cy="537176"/>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3" name="Google Shape;663;p12"/>
          <p:cNvSpPr/>
          <p:nvPr/>
        </p:nvSpPr>
        <p:spPr>
          <a:xfrm>
            <a:off x="140849" y="1398976"/>
            <a:ext cx="410163" cy="515682"/>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4" name="Google Shape;664;p12"/>
          <p:cNvSpPr/>
          <p:nvPr/>
        </p:nvSpPr>
        <p:spPr>
          <a:xfrm>
            <a:off x="2529725" y="4393751"/>
            <a:ext cx="455682" cy="43272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5" name="Google Shape;665;p12"/>
          <p:cNvSpPr/>
          <p:nvPr/>
        </p:nvSpPr>
        <p:spPr>
          <a:xfrm>
            <a:off x="774575" y="1343138"/>
            <a:ext cx="175646" cy="373020"/>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6" name="Google Shape;666;p12"/>
          <p:cNvSpPr/>
          <p:nvPr/>
        </p:nvSpPr>
        <p:spPr>
          <a:xfrm>
            <a:off x="8496852" y="3855727"/>
            <a:ext cx="240787" cy="203050"/>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7" name="Google Shape;667;p12"/>
          <p:cNvSpPr/>
          <p:nvPr/>
        </p:nvSpPr>
        <p:spPr>
          <a:xfrm>
            <a:off x="8204357" y="240186"/>
            <a:ext cx="175884" cy="17472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8" name="Google Shape;668;p12"/>
          <p:cNvSpPr/>
          <p:nvPr/>
        </p:nvSpPr>
        <p:spPr>
          <a:xfrm>
            <a:off x="8748502" y="3358539"/>
            <a:ext cx="236138" cy="229907"/>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69" name="Google Shape;669;p12"/>
          <p:cNvSpPr/>
          <p:nvPr/>
        </p:nvSpPr>
        <p:spPr>
          <a:xfrm rot="9304419">
            <a:off x="3675875" y="4374275"/>
            <a:ext cx="219185" cy="471718"/>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70" name="Google Shape;670;p12"/>
          <p:cNvSpPr/>
          <p:nvPr/>
        </p:nvSpPr>
        <p:spPr>
          <a:xfrm>
            <a:off x="3033704" y="205770"/>
            <a:ext cx="238646" cy="243555"/>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71" name="Google Shape;671;p12"/>
          <p:cNvSpPr/>
          <p:nvPr/>
        </p:nvSpPr>
        <p:spPr>
          <a:xfrm>
            <a:off x="8737650" y="439219"/>
            <a:ext cx="257856" cy="284838"/>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72" name="Google Shape;672;p12"/>
          <p:cNvSpPr/>
          <p:nvPr/>
        </p:nvSpPr>
        <p:spPr>
          <a:xfrm>
            <a:off x="1334256" y="146271"/>
            <a:ext cx="223503" cy="240600"/>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73" name="Google Shape;673;p12"/>
          <p:cNvSpPr/>
          <p:nvPr/>
        </p:nvSpPr>
        <p:spPr>
          <a:xfrm>
            <a:off x="7558457" y="3981014"/>
            <a:ext cx="204383" cy="27891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74" name="Google Shape;674;p12"/>
          <p:cNvSpPr/>
          <p:nvPr/>
        </p:nvSpPr>
        <p:spPr>
          <a:xfrm>
            <a:off x="527433" y="3050947"/>
            <a:ext cx="154433" cy="272786"/>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75" name="Google Shape;675;p12"/>
          <p:cNvSpPr/>
          <p:nvPr/>
        </p:nvSpPr>
        <p:spPr>
          <a:xfrm>
            <a:off x="8754662" y="2772177"/>
            <a:ext cx="223822" cy="307981"/>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76" name="Google Shape;676;p12"/>
          <p:cNvSpPr/>
          <p:nvPr/>
        </p:nvSpPr>
        <p:spPr>
          <a:xfrm>
            <a:off x="140852" y="836409"/>
            <a:ext cx="224053" cy="290283"/>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677" name="Google Shape;677;p12"/>
          <p:cNvGrpSpPr/>
          <p:nvPr/>
        </p:nvGrpSpPr>
        <p:grpSpPr>
          <a:xfrm>
            <a:off x="6967170" y="4176956"/>
            <a:ext cx="216066" cy="276377"/>
            <a:chOff x="6422295" y="3351500"/>
            <a:chExt cx="252856" cy="323399"/>
          </a:xfrm>
        </p:grpSpPr>
        <p:sp>
          <p:nvSpPr>
            <p:cNvPr id="678" name="Google Shape;678;p12"/>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79" name="Google Shape;679;p12"/>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680" name="Google Shape;680;p12"/>
          <p:cNvSpPr/>
          <p:nvPr/>
        </p:nvSpPr>
        <p:spPr>
          <a:xfrm>
            <a:off x="2318449" y="613815"/>
            <a:ext cx="332332" cy="336908"/>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81" name="Google Shape;681;p12"/>
          <p:cNvSpPr/>
          <p:nvPr/>
        </p:nvSpPr>
        <p:spPr>
          <a:xfrm>
            <a:off x="6021196" y="137179"/>
            <a:ext cx="265484" cy="205157"/>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682" name="Google Shape;682;p12"/>
          <p:cNvGrpSpPr/>
          <p:nvPr/>
        </p:nvGrpSpPr>
        <p:grpSpPr>
          <a:xfrm>
            <a:off x="791252" y="4630083"/>
            <a:ext cx="229693" cy="293080"/>
            <a:chOff x="6793660" y="3322411"/>
            <a:chExt cx="268804" cy="342944"/>
          </a:xfrm>
        </p:grpSpPr>
        <p:sp>
          <p:nvSpPr>
            <p:cNvPr id="683" name="Google Shape;683;p12"/>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84" name="Google Shape;684;p12"/>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85" name="Google Shape;685;p12"/>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686" name="Google Shape;686;p12"/>
          <p:cNvSpPr/>
          <p:nvPr/>
        </p:nvSpPr>
        <p:spPr>
          <a:xfrm>
            <a:off x="4708237" y="588128"/>
            <a:ext cx="377232" cy="204888"/>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87" name="Google Shape;687;p12"/>
          <p:cNvSpPr/>
          <p:nvPr/>
        </p:nvSpPr>
        <p:spPr>
          <a:xfrm rot="-2218186">
            <a:off x="-38492" y="151543"/>
            <a:ext cx="236276" cy="230041"/>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88" name="Google Shape;688;p12"/>
          <p:cNvSpPr/>
          <p:nvPr/>
        </p:nvSpPr>
        <p:spPr>
          <a:xfrm rot="1464154">
            <a:off x="4569091" y="-94554"/>
            <a:ext cx="235935" cy="229710"/>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689" name="Google Shape;689;p12"/>
          <p:cNvSpPr/>
          <p:nvPr/>
        </p:nvSpPr>
        <p:spPr>
          <a:xfrm rot="-2221343">
            <a:off x="830946" y="3628653"/>
            <a:ext cx="206347" cy="200902"/>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09" name="Shape 109"/>
        <p:cNvGrpSpPr/>
        <p:nvPr/>
      </p:nvGrpSpPr>
      <p:grpSpPr>
        <a:xfrm>
          <a:off x="0" y="0"/>
          <a:ext cx="0" cy="0"/>
          <a:chOff x="0" y="0"/>
          <a:chExt cx="0" cy="0"/>
        </a:xfrm>
      </p:grpSpPr>
      <p:sp>
        <p:nvSpPr>
          <p:cNvPr id="110" name="Google Shape;110;p3"/>
          <p:cNvSpPr txBox="1"/>
          <p:nvPr>
            <p:ph type="ctrTitle"/>
          </p:nvPr>
        </p:nvSpPr>
        <p:spPr>
          <a:xfrm>
            <a:off x="2112400" y="1583350"/>
            <a:ext cx="4919400" cy="1159800"/>
          </a:xfrm>
          <a:prstGeom prst="rect">
            <a:avLst/>
          </a:prstGeom>
        </p:spPr>
        <p:txBody>
          <a:bodyPr anchorCtr="0" anchor="b"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1" name="Google Shape;111;p3"/>
          <p:cNvSpPr txBox="1"/>
          <p:nvPr>
            <p:ph idx="1" type="subTitle"/>
          </p:nvPr>
        </p:nvSpPr>
        <p:spPr>
          <a:xfrm>
            <a:off x="2112400" y="2840052"/>
            <a:ext cx="4919400" cy="784800"/>
          </a:xfrm>
          <a:prstGeom prst="rect">
            <a:avLst/>
          </a:prstGeom>
        </p:spPr>
        <p:txBody>
          <a:bodyPr anchorCtr="0" anchor="t" bIns="0" lIns="0" spcFirstLastPara="1" rIns="0" wrap="square" tIns="0">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2000"/>
              <a:buNone/>
              <a:defRPr sz="2000">
                <a:solidFill>
                  <a:schemeClr val="dk2"/>
                </a:solidFill>
              </a:defRPr>
            </a:lvl2pPr>
            <a:lvl3pPr lvl="2" rtl="0" algn="ctr">
              <a:spcBef>
                <a:spcPts val="0"/>
              </a:spcBef>
              <a:spcAft>
                <a:spcPts val="0"/>
              </a:spcAft>
              <a:buClr>
                <a:schemeClr val="dk2"/>
              </a:buClr>
              <a:buSzPts val="2000"/>
              <a:buNone/>
              <a:defRPr sz="2000">
                <a:solidFill>
                  <a:schemeClr val="dk2"/>
                </a:solidFill>
              </a:defRPr>
            </a:lvl3pPr>
            <a:lvl4pPr lvl="3" rtl="0" algn="ctr">
              <a:spcBef>
                <a:spcPts val="0"/>
              </a:spcBef>
              <a:spcAft>
                <a:spcPts val="0"/>
              </a:spcAft>
              <a:buClr>
                <a:schemeClr val="dk2"/>
              </a:buClr>
              <a:buSzPts val="2000"/>
              <a:buNone/>
              <a:defRPr sz="2000">
                <a:solidFill>
                  <a:schemeClr val="dk2"/>
                </a:solidFill>
              </a:defRPr>
            </a:lvl4pPr>
            <a:lvl5pPr lvl="4" rtl="0" algn="ctr">
              <a:spcBef>
                <a:spcPts val="0"/>
              </a:spcBef>
              <a:spcAft>
                <a:spcPts val="0"/>
              </a:spcAft>
              <a:buClr>
                <a:schemeClr val="dk2"/>
              </a:buClr>
              <a:buSzPts val="2000"/>
              <a:buNone/>
              <a:defRPr sz="2000">
                <a:solidFill>
                  <a:schemeClr val="dk2"/>
                </a:solidFill>
              </a:defRPr>
            </a:lvl5pPr>
            <a:lvl6pPr lvl="5" rtl="0" algn="ctr">
              <a:spcBef>
                <a:spcPts val="0"/>
              </a:spcBef>
              <a:spcAft>
                <a:spcPts val="0"/>
              </a:spcAft>
              <a:buClr>
                <a:schemeClr val="dk2"/>
              </a:buClr>
              <a:buSzPts val="2000"/>
              <a:buNone/>
              <a:defRPr sz="2000">
                <a:solidFill>
                  <a:schemeClr val="dk2"/>
                </a:solidFill>
              </a:defRPr>
            </a:lvl6pPr>
            <a:lvl7pPr lvl="6" rtl="0" algn="ctr">
              <a:spcBef>
                <a:spcPts val="0"/>
              </a:spcBef>
              <a:spcAft>
                <a:spcPts val="0"/>
              </a:spcAft>
              <a:buClr>
                <a:schemeClr val="dk2"/>
              </a:buClr>
              <a:buSzPts val="2000"/>
              <a:buNone/>
              <a:defRPr sz="2000">
                <a:solidFill>
                  <a:schemeClr val="dk2"/>
                </a:solidFill>
              </a:defRPr>
            </a:lvl7pPr>
            <a:lvl8pPr lvl="7" rtl="0" algn="ctr">
              <a:spcBef>
                <a:spcPts val="0"/>
              </a:spcBef>
              <a:spcAft>
                <a:spcPts val="0"/>
              </a:spcAft>
              <a:buClr>
                <a:schemeClr val="dk2"/>
              </a:buClr>
              <a:buSzPts val="2000"/>
              <a:buNone/>
              <a:defRPr sz="2000">
                <a:solidFill>
                  <a:schemeClr val="dk2"/>
                </a:solidFill>
              </a:defRPr>
            </a:lvl8pPr>
            <a:lvl9pPr lvl="8" rtl="0" algn="ctr">
              <a:spcBef>
                <a:spcPts val="0"/>
              </a:spcBef>
              <a:spcAft>
                <a:spcPts val="0"/>
              </a:spcAft>
              <a:buClr>
                <a:schemeClr val="dk2"/>
              </a:buClr>
              <a:buSzPts val="2000"/>
              <a:buNone/>
              <a:defRPr sz="2000">
                <a:solidFill>
                  <a:schemeClr val="dk2"/>
                </a:solidFill>
              </a:defRPr>
            </a:lvl9pPr>
          </a:lstStyle>
          <a:p/>
        </p:txBody>
      </p:sp>
      <p:grpSp>
        <p:nvGrpSpPr>
          <p:cNvPr id="112" name="Google Shape;112;p3"/>
          <p:cNvGrpSpPr/>
          <p:nvPr/>
        </p:nvGrpSpPr>
        <p:grpSpPr>
          <a:xfrm>
            <a:off x="-83913" y="-168653"/>
            <a:ext cx="9288757" cy="5426904"/>
            <a:chOff x="-83913" y="-168653"/>
            <a:chExt cx="9288757" cy="5426904"/>
          </a:xfrm>
        </p:grpSpPr>
        <p:sp>
          <p:nvSpPr>
            <p:cNvPr id="113" name="Google Shape;113;p3"/>
            <p:cNvSpPr/>
            <p:nvPr/>
          </p:nvSpPr>
          <p:spPr>
            <a:xfrm>
              <a:off x="3901992" y="271731"/>
              <a:ext cx="499650" cy="704779"/>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14" name="Google Shape;114;p3"/>
            <p:cNvSpPr/>
            <p:nvPr/>
          </p:nvSpPr>
          <p:spPr>
            <a:xfrm>
              <a:off x="-73851" y="4335362"/>
              <a:ext cx="601266" cy="549535"/>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15" name="Google Shape;115;p3"/>
            <p:cNvSpPr/>
            <p:nvPr/>
          </p:nvSpPr>
          <p:spPr>
            <a:xfrm rot="2001982">
              <a:off x="136143" y="2216866"/>
              <a:ext cx="321474" cy="709766"/>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16" name="Google Shape;116;p3"/>
            <p:cNvSpPr/>
            <p:nvPr/>
          </p:nvSpPr>
          <p:spPr>
            <a:xfrm rot="-1974315">
              <a:off x="1151275" y="3720972"/>
              <a:ext cx="252371" cy="554298"/>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17" name="Google Shape;117;p3"/>
            <p:cNvSpPr/>
            <p:nvPr/>
          </p:nvSpPr>
          <p:spPr>
            <a:xfrm>
              <a:off x="4101001" y="4649180"/>
              <a:ext cx="376856" cy="254902"/>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18" name="Google Shape;118;p3"/>
            <p:cNvSpPr/>
            <p:nvPr/>
          </p:nvSpPr>
          <p:spPr>
            <a:xfrm>
              <a:off x="8091625" y="827000"/>
              <a:ext cx="485245" cy="329049"/>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19" name="Google Shape;119;p3"/>
            <p:cNvSpPr/>
            <p:nvPr/>
          </p:nvSpPr>
          <p:spPr>
            <a:xfrm rot="3971375">
              <a:off x="3138581" y="4622816"/>
              <a:ext cx="362909" cy="668479"/>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0" name="Google Shape;120;p3"/>
            <p:cNvSpPr/>
            <p:nvPr/>
          </p:nvSpPr>
          <p:spPr>
            <a:xfrm rot="-3375824">
              <a:off x="8508205" y="4088864"/>
              <a:ext cx="623152" cy="166730"/>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1" name="Google Shape;121;p3"/>
            <p:cNvSpPr/>
            <p:nvPr/>
          </p:nvSpPr>
          <p:spPr>
            <a:xfrm rot="3011666">
              <a:off x="3210524" y="657803"/>
              <a:ext cx="199800" cy="513948"/>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2" name="Google Shape;122;p3"/>
            <p:cNvSpPr/>
            <p:nvPr/>
          </p:nvSpPr>
          <p:spPr>
            <a:xfrm rot="2196195">
              <a:off x="6146037" y="457710"/>
              <a:ext cx="248001" cy="64914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3" name="Google Shape;123;p3"/>
            <p:cNvSpPr/>
            <p:nvPr/>
          </p:nvSpPr>
          <p:spPr>
            <a:xfrm rot="9911830">
              <a:off x="5498424" y="4613124"/>
              <a:ext cx="338915" cy="323847"/>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4" name="Google Shape;124;p3"/>
            <p:cNvSpPr/>
            <p:nvPr/>
          </p:nvSpPr>
          <p:spPr>
            <a:xfrm>
              <a:off x="510215" y="271717"/>
              <a:ext cx="557022" cy="619823"/>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5" name="Google Shape;125;p3"/>
            <p:cNvSpPr/>
            <p:nvPr/>
          </p:nvSpPr>
          <p:spPr>
            <a:xfrm>
              <a:off x="1778886" y="4237081"/>
              <a:ext cx="556337" cy="631409"/>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6" name="Google Shape;126;p3"/>
            <p:cNvSpPr/>
            <p:nvPr/>
          </p:nvSpPr>
          <p:spPr>
            <a:xfrm rot="-982808">
              <a:off x="7867083" y="4603094"/>
              <a:ext cx="701993" cy="567693"/>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7" name="Google Shape;127;p3"/>
            <p:cNvSpPr/>
            <p:nvPr/>
          </p:nvSpPr>
          <p:spPr>
            <a:xfrm rot="1185294">
              <a:off x="4798350" y="3885963"/>
              <a:ext cx="616477" cy="671778"/>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8" name="Google Shape;128;p3"/>
            <p:cNvSpPr/>
            <p:nvPr/>
          </p:nvSpPr>
          <p:spPr>
            <a:xfrm>
              <a:off x="1393062" y="748927"/>
              <a:ext cx="579203" cy="652168"/>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29" name="Google Shape;129;p3"/>
            <p:cNvSpPr/>
            <p:nvPr/>
          </p:nvSpPr>
          <p:spPr>
            <a:xfrm>
              <a:off x="7317433" y="2956555"/>
              <a:ext cx="716315" cy="573888"/>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30" name="Google Shape;130;p3"/>
            <p:cNvSpPr/>
            <p:nvPr/>
          </p:nvSpPr>
          <p:spPr>
            <a:xfrm>
              <a:off x="8750637" y="1716146"/>
              <a:ext cx="454206" cy="406096"/>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31" name="Google Shape;131;p3"/>
            <p:cNvSpPr/>
            <p:nvPr/>
          </p:nvSpPr>
          <p:spPr>
            <a:xfrm rot="-2424156">
              <a:off x="2052510" y="-106317"/>
              <a:ext cx="373867" cy="493313"/>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32" name="Google Shape;132;p3"/>
            <p:cNvSpPr/>
            <p:nvPr/>
          </p:nvSpPr>
          <p:spPr>
            <a:xfrm>
              <a:off x="5960437" y="3855732"/>
              <a:ext cx="712864" cy="419317"/>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133" name="Google Shape;133;p3"/>
            <p:cNvGrpSpPr/>
            <p:nvPr/>
          </p:nvGrpSpPr>
          <p:grpSpPr>
            <a:xfrm rot="891035">
              <a:off x="1165229" y="1691730"/>
              <a:ext cx="657771" cy="386113"/>
              <a:chOff x="1429156" y="1387535"/>
              <a:chExt cx="657769" cy="386112"/>
            </a:xfrm>
          </p:grpSpPr>
          <p:sp>
            <p:nvSpPr>
              <p:cNvPr id="134" name="Google Shape;134;p3"/>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35" name="Google Shape;135;p3"/>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136" name="Google Shape;136;p3"/>
            <p:cNvSpPr/>
            <p:nvPr/>
          </p:nvSpPr>
          <p:spPr>
            <a:xfrm rot="-1696692">
              <a:off x="7441723" y="1525254"/>
              <a:ext cx="760522" cy="200454"/>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37" name="Google Shape;137;p3"/>
            <p:cNvSpPr/>
            <p:nvPr/>
          </p:nvSpPr>
          <p:spPr>
            <a:xfrm>
              <a:off x="1161548" y="2558031"/>
              <a:ext cx="665135" cy="522113"/>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138" name="Google Shape;138;p3"/>
            <p:cNvGrpSpPr/>
            <p:nvPr/>
          </p:nvGrpSpPr>
          <p:grpSpPr>
            <a:xfrm>
              <a:off x="346827" y="3411153"/>
              <a:ext cx="376916" cy="455685"/>
              <a:chOff x="1010452" y="1144365"/>
              <a:chExt cx="376916" cy="455685"/>
            </a:xfrm>
          </p:grpSpPr>
          <p:sp>
            <p:nvSpPr>
              <p:cNvPr id="139" name="Google Shape;139;p3"/>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40" name="Google Shape;140;p3"/>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141" name="Google Shape;141;p3"/>
            <p:cNvSpPr/>
            <p:nvPr/>
          </p:nvSpPr>
          <p:spPr>
            <a:xfrm rot="-1109260">
              <a:off x="7493180" y="3971096"/>
              <a:ext cx="396713" cy="402269"/>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42" name="Google Shape;142;p3"/>
            <p:cNvSpPr/>
            <p:nvPr/>
          </p:nvSpPr>
          <p:spPr>
            <a:xfrm>
              <a:off x="6255960" y="791694"/>
              <a:ext cx="453103" cy="511439"/>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43" name="Google Shape;143;p3"/>
            <p:cNvSpPr/>
            <p:nvPr/>
          </p:nvSpPr>
          <p:spPr>
            <a:xfrm rot="1799564">
              <a:off x="7155158" y="4556613"/>
              <a:ext cx="351219" cy="440001"/>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44" name="Google Shape;144;p3"/>
            <p:cNvSpPr/>
            <p:nvPr/>
          </p:nvSpPr>
          <p:spPr>
            <a:xfrm>
              <a:off x="7413193" y="740389"/>
              <a:ext cx="289739" cy="45623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45" name="Google Shape;145;p3"/>
            <p:cNvSpPr/>
            <p:nvPr/>
          </p:nvSpPr>
          <p:spPr>
            <a:xfrm>
              <a:off x="7082287" y="-53997"/>
              <a:ext cx="602898" cy="641121"/>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46" name="Google Shape;146;p3"/>
            <p:cNvSpPr/>
            <p:nvPr/>
          </p:nvSpPr>
          <p:spPr>
            <a:xfrm>
              <a:off x="4981978" y="271723"/>
              <a:ext cx="738779" cy="460515"/>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47" name="Google Shape;147;p3"/>
            <p:cNvSpPr/>
            <p:nvPr/>
          </p:nvSpPr>
          <p:spPr>
            <a:xfrm rot="-1245048">
              <a:off x="7884626" y="2097617"/>
              <a:ext cx="363919" cy="537176"/>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48" name="Google Shape;148;p3"/>
            <p:cNvSpPr/>
            <p:nvPr/>
          </p:nvSpPr>
          <p:spPr>
            <a:xfrm>
              <a:off x="313599" y="1360788"/>
              <a:ext cx="410163" cy="515682"/>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49" name="Google Shape;149;p3"/>
            <p:cNvSpPr/>
            <p:nvPr/>
          </p:nvSpPr>
          <p:spPr>
            <a:xfrm>
              <a:off x="2688787" y="4098763"/>
              <a:ext cx="455682" cy="43272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0" name="Google Shape;150;p3"/>
            <p:cNvSpPr/>
            <p:nvPr/>
          </p:nvSpPr>
          <p:spPr>
            <a:xfrm>
              <a:off x="933400" y="1069738"/>
              <a:ext cx="175646" cy="373020"/>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1" name="Google Shape;151;p3"/>
            <p:cNvSpPr/>
            <p:nvPr/>
          </p:nvSpPr>
          <p:spPr>
            <a:xfrm>
              <a:off x="8204352" y="3801552"/>
              <a:ext cx="240787" cy="203050"/>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2" name="Google Shape;152;p3"/>
            <p:cNvSpPr/>
            <p:nvPr/>
          </p:nvSpPr>
          <p:spPr>
            <a:xfrm>
              <a:off x="8204357" y="240186"/>
              <a:ext cx="175884" cy="17472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3" name="Google Shape;153;p3"/>
            <p:cNvSpPr/>
            <p:nvPr/>
          </p:nvSpPr>
          <p:spPr>
            <a:xfrm>
              <a:off x="8514477" y="3303552"/>
              <a:ext cx="236138" cy="229907"/>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4" name="Google Shape;154;p3"/>
            <p:cNvSpPr/>
            <p:nvPr/>
          </p:nvSpPr>
          <p:spPr>
            <a:xfrm rot="9304419">
              <a:off x="3726725" y="4079275"/>
              <a:ext cx="219185" cy="471718"/>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5" name="Google Shape;155;p3"/>
            <p:cNvSpPr/>
            <p:nvPr/>
          </p:nvSpPr>
          <p:spPr>
            <a:xfrm>
              <a:off x="3033704" y="205770"/>
              <a:ext cx="238646" cy="243555"/>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6" name="Google Shape;156;p3"/>
            <p:cNvSpPr/>
            <p:nvPr/>
          </p:nvSpPr>
          <p:spPr>
            <a:xfrm>
              <a:off x="8737650" y="439219"/>
              <a:ext cx="257856" cy="284838"/>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7" name="Google Shape;157;p3"/>
            <p:cNvSpPr/>
            <p:nvPr/>
          </p:nvSpPr>
          <p:spPr>
            <a:xfrm>
              <a:off x="1334256" y="207258"/>
              <a:ext cx="223503" cy="240600"/>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8" name="Google Shape;158;p3"/>
            <p:cNvSpPr/>
            <p:nvPr/>
          </p:nvSpPr>
          <p:spPr>
            <a:xfrm>
              <a:off x="7053257" y="3763614"/>
              <a:ext cx="204383" cy="27891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59" name="Google Shape;159;p3"/>
            <p:cNvSpPr/>
            <p:nvPr/>
          </p:nvSpPr>
          <p:spPr>
            <a:xfrm>
              <a:off x="711508" y="3001159"/>
              <a:ext cx="154433" cy="272786"/>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60" name="Google Shape;160;p3"/>
            <p:cNvSpPr/>
            <p:nvPr/>
          </p:nvSpPr>
          <p:spPr>
            <a:xfrm>
              <a:off x="8576875" y="2558027"/>
              <a:ext cx="223822" cy="307981"/>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61" name="Google Shape;161;p3"/>
            <p:cNvSpPr/>
            <p:nvPr/>
          </p:nvSpPr>
          <p:spPr>
            <a:xfrm>
              <a:off x="140852" y="836409"/>
              <a:ext cx="224053" cy="290283"/>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162" name="Google Shape;162;p3"/>
            <p:cNvGrpSpPr/>
            <p:nvPr/>
          </p:nvGrpSpPr>
          <p:grpSpPr>
            <a:xfrm>
              <a:off x="6457245" y="4530131"/>
              <a:ext cx="216066" cy="276377"/>
              <a:chOff x="6422295" y="3351500"/>
              <a:chExt cx="252856" cy="323399"/>
            </a:xfrm>
          </p:grpSpPr>
          <p:sp>
            <p:nvSpPr>
              <p:cNvPr id="163" name="Google Shape;163;p3"/>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64" name="Google Shape;164;p3"/>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165" name="Google Shape;165;p3"/>
            <p:cNvSpPr/>
            <p:nvPr/>
          </p:nvSpPr>
          <p:spPr>
            <a:xfrm>
              <a:off x="2318449" y="613815"/>
              <a:ext cx="332332" cy="336908"/>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66" name="Google Shape;166;p3"/>
            <p:cNvSpPr/>
            <p:nvPr/>
          </p:nvSpPr>
          <p:spPr>
            <a:xfrm>
              <a:off x="6021196" y="137179"/>
              <a:ext cx="265484" cy="205157"/>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167" name="Google Shape;167;p3"/>
            <p:cNvGrpSpPr/>
            <p:nvPr/>
          </p:nvGrpSpPr>
          <p:grpSpPr>
            <a:xfrm>
              <a:off x="1184427" y="4630083"/>
              <a:ext cx="229693" cy="293080"/>
              <a:chOff x="6793660" y="3322411"/>
              <a:chExt cx="268804" cy="342944"/>
            </a:xfrm>
          </p:grpSpPr>
          <p:sp>
            <p:nvSpPr>
              <p:cNvPr id="168" name="Google Shape;168;p3"/>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69" name="Google Shape;169;p3"/>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70" name="Google Shape;170;p3"/>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171" name="Google Shape;171;p3"/>
            <p:cNvSpPr/>
            <p:nvPr/>
          </p:nvSpPr>
          <p:spPr>
            <a:xfrm>
              <a:off x="4843337" y="836403"/>
              <a:ext cx="377232" cy="204888"/>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72" name="Google Shape;172;p3"/>
            <p:cNvSpPr/>
            <p:nvPr/>
          </p:nvSpPr>
          <p:spPr>
            <a:xfrm rot="-2218186">
              <a:off x="-38492" y="151543"/>
              <a:ext cx="236276" cy="230041"/>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73" name="Google Shape;173;p3"/>
            <p:cNvSpPr/>
            <p:nvPr/>
          </p:nvSpPr>
          <p:spPr>
            <a:xfrm rot="1464154">
              <a:off x="4569091" y="-94554"/>
              <a:ext cx="235935" cy="229710"/>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74" name="Google Shape;174;p3"/>
            <p:cNvSpPr/>
            <p:nvPr/>
          </p:nvSpPr>
          <p:spPr>
            <a:xfrm rot="-2221343">
              <a:off x="1866371" y="3538528"/>
              <a:ext cx="206347" cy="200902"/>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5"/>
        </a:solidFill>
      </p:bgPr>
    </p:bg>
    <p:spTree>
      <p:nvGrpSpPr>
        <p:cNvPr id="175" name="Shape 175"/>
        <p:cNvGrpSpPr/>
        <p:nvPr/>
      </p:nvGrpSpPr>
      <p:grpSpPr>
        <a:xfrm>
          <a:off x="0" y="0"/>
          <a:ext cx="0" cy="0"/>
          <a:chOff x="0" y="0"/>
          <a:chExt cx="0" cy="0"/>
        </a:xfrm>
      </p:grpSpPr>
      <p:grpSp>
        <p:nvGrpSpPr>
          <p:cNvPr id="176" name="Google Shape;176;p4"/>
          <p:cNvGrpSpPr/>
          <p:nvPr/>
        </p:nvGrpSpPr>
        <p:grpSpPr>
          <a:xfrm>
            <a:off x="-83913" y="-168653"/>
            <a:ext cx="9288757" cy="5426904"/>
            <a:chOff x="-83913" y="-168653"/>
            <a:chExt cx="9288757" cy="5426904"/>
          </a:xfrm>
        </p:grpSpPr>
        <p:sp>
          <p:nvSpPr>
            <p:cNvPr id="177" name="Google Shape;177;p4"/>
            <p:cNvSpPr/>
            <p:nvPr/>
          </p:nvSpPr>
          <p:spPr>
            <a:xfrm>
              <a:off x="3901992" y="271731"/>
              <a:ext cx="499650" cy="704779"/>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78" name="Google Shape;178;p4"/>
            <p:cNvSpPr/>
            <p:nvPr/>
          </p:nvSpPr>
          <p:spPr>
            <a:xfrm>
              <a:off x="-73851" y="4335362"/>
              <a:ext cx="601266" cy="549535"/>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79" name="Google Shape;179;p4"/>
            <p:cNvSpPr/>
            <p:nvPr/>
          </p:nvSpPr>
          <p:spPr>
            <a:xfrm rot="2001982">
              <a:off x="136143" y="2216866"/>
              <a:ext cx="321474" cy="709766"/>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0" name="Google Shape;180;p4"/>
            <p:cNvSpPr/>
            <p:nvPr/>
          </p:nvSpPr>
          <p:spPr>
            <a:xfrm rot="-1974315">
              <a:off x="1151275" y="3720972"/>
              <a:ext cx="252371" cy="554298"/>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1" name="Google Shape;181;p4"/>
            <p:cNvSpPr/>
            <p:nvPr/>
          </p:nvSpPr>
          <p:spPr>
            <a:xfrm>
              <a:off x="4101001" y="4649180"/>
              <a:ext cx="376856" cy="254902"/>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2" name="Google Shape;182;p4"/>
            <p:cNvSpPr/>
            <p:nvPr/>
          </p:nvSpPr>
          <p:spPr>
            <a:xfrm>
              <a:off x="8091625" y="827000"/>
              <a:ext cx="485245" cy="329049"/>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3" name="Google Shape;183;p4"/>
            <p:cNvSpPr/>
            <p:nvPr/>
          </p:nvSpPr>
          <p:spPr>
            <a:xfrm rot="3971375">
              <a:off x="3138581" y="4622816"/>
              <a:ext cx="362909" cy="668479"/>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4" name="Google Shape;184;p4"/>
            <p:cNvSpPr/>
            <p:nvPr/>
          </p:nvSpPr>
          <p:spPr>
            <a:xfrm rot="-3375824">
              <a:off x="8508205" y="4088864"/>
              <a:ext cx="623152" cy="166730"/>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5" name="Google Shape;185;p4"/>
            <p:cNvSpPr/>
            <p:nvPr/>
          </p:nvSpPr>
          <p:spPr>
            <a:xfrm rot="3011666">
              <a:off x="3210524" y="657803"/>
              <a:ext cx="199800" cy="513948"/>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6" name="Google Shape;186;p4"/>
            <p:cNvSpPr/>
            <p:nvPr/>
          </p:nvSpPr>
          <p:spPr>
            <a:xfrm rot="2196195">
              <a:off x="6146037" y="457710"/>
              <a:ext cx="248001" cy="64914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7" name="Google Shape;187;p4"/>
            <p:cNvSpPr/>
            <p:nvPr/>
          </p:nvSpPr>
          <p:spPr>
            <a:xfrm rot="9911830">
              <a:off x="5498424" y="4613124"/>
              <a:ext cx="338915" cy="323847"/>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8" name="Google Shape;188;p4"/>
            <p:cNvSpPr/>
            <p:nvPr/>
          </p:nvSpPr>
          <p:spPr>
            <a:xfrm>
              <a:off x="510215" y="271717"/>
              <a:ext cx="557022" cy="619823"/>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89" name="Google Shape;189;p4"/>
            <p:cNvSpPr/>
            <p:nvPr/>
          </p:nvSpPr>
          <p:spPr>
            <a:xfrm>
              <a:off x="1778886" y="4237081"/>
              <a:ext cx="556337" cy="631409"/>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90" name="Google Shape;190;p4"/>
            <p:cNvSpPr/>
            <p:nvPr/>
          </p:nvSpPr>
          <p:spPr>
            <a:xfrm rot="-982808">
              <a:off x="7867083" y="4603094"/>
              <a:ext cx="701993" cy="567693"/>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91" name="Google Shape;191;p4"/>
            <p:cNvSpPr/>
            <p:nvPr/>
          </p:nvSpPr>
          <p:spPr>
            <a:xfrm rot="1185294">
              <a:off x="4798350" y="3885963"/>
              <a:ext cx="616477" cy="671778"/>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92" name="Google Shape;192;p4"/>
            <p:cNvSpPr/>
            <p:nvPr/>
          </p:nvSpPr>
          <p:spPr>
            <a:xfrm>
              <a:off x="1393062" y="748927"/>
              <a:ext cx="579203" cy="652168"/>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93" name="Google Shape;193;p4"/>
            <p:cNvSpPr/>
            <p:nvPr/>
          </p:nvSpPr>
          <p:spPr>
            <a:xfrm>
              <a:off x="7317433" y="2956555"/>
              <a:ext cx="716315" cy="573888"/>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94" name="Google Shape;194;p4"/>
            <p:cNvSpPr/>
            <p:nvPr/>
          </p:nvSpPr>
          <p:spPr>
            <a:xfrm>
              <a:off x="8750637" y="1716146"/>
              <a:ext cx="454206" cy="406096"/>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95" name="Google Shape;195;p4"/>
            <p:cNvSpPr/>
            <p:nvPr/>
          </p:nvSpPr>
          <p:spPr>
            <a:xfrm rot="-2424156">
              <a:off x="2052510" y="-106317"/>
              <a:ext cx="373867" cy="493313"/>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96" name="Google Shape;196;p4"/>
            <p:cNvSpPr/>
            <p:nvPr/>
          </p:nvSpPr>
          <p:spPr>
            <a:xfrm>
              <a:off x="5960437" y="3855732"/>
              <a:ext cx="712864" cy="419317"/>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197" name="Google Shape;197;p4"/>
            <p:cNvGrpSpPr/>
            <p:nvPr/>
          </p:nvGrpSpPr>
          <p:grpSpPr>
            <a:xfrm rot="891035">
              <a:off x="1165229" y="1691730"/>
              <a:ext cx="657771" cy="386113"/>
              <a:chOff x="1429156" y="1387535"/>
              <a:chExt cx="657769" cy="386112"/>
            </a:xfrm>
          </p:grpSpPr>
          <p:sp>
            <p:nvSpPr>
              <p:cNvPr id="198" name="Google Shape;198;p4"/>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199" name="Google Shape;199;p4"/>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00" name="Google Shape;200;p4"/>
            <p:cNvSpPr/>
            <p:nvPr/>
          </p:nvSpPr>
          <p:spPr>
            <a:xfrm rot="-1696692">
              <a:off x="7441723" y="1525254"/>
              <a:ext cx="760522" cy="200454"/>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01" name="Google Shape;201;p4"/>
            <p:cNvSpPr/>
            <p:nvPr/>
          </p:nvSpPr>
          <p:spPr>
            <a:xfrm>
              <a:off x="1161548" y="2558031"/>
              <a:ext cx="665135" cy="522113"/>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02" name="Google Shape;202;p4"/>
            <p:cNvGrpSpPr/>
            <p:nvPr/>
          </p:nvGrpSpPr>
          <p:grpSpPr>
            <a:xfrm>
              <a:off x="346827" y="3411153"/>
              <a:ext cx="376916" cy="455685"/>
              <a:chOff x="1010452" y="1144365"/>
              <a:chExt cx="376916" cy="455685"/>
            </a:xfrm>
          </p:grpSpPr>
          <p:sp>
            <p:nvSpPr>
              <p:cNvPr id="203" name="Google Shape;203;p4"/>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04" name="Google Shape;204;p4"/>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05" name="Google Shape;205;p4"/>
            <p:cNvSpPr/>
            <p:nvPr/>
          </p:nvSpPr>
          <p:spPr>
            <a:xfrm rot="-1109260">
              <a:off x="7493180" y="3971096"/>
              <a:ext cx="396713" cy="402269"/>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06" name="Google Shape;206;p4"/>
            <p:cNvSpPr/>
            <p:nvPr/>
          </p:nvSpPr>
          <p:spPr>
            <a:xfrm>
              <a:off x="6255960" y="791694"/>
              <a:ext cx="453103" cy="511439"/>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07" name="Google Shape;207;p4"/>
            <p:cNvSpPr/>
            <p:nvPr/>
          </p:nvSpPr>
          <p:spPr>
            <a:xfrm rot="1799564">
              <a:off x="7155158" y="4556613"/>
              <a:ext cx="351219" cy="440001"/>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08" name="Google Shape;208;p4"/>
            <p:cNvSpPr/>
            <p:nvPr/>
          </p:nvSpPr>
          <p:spPr>
            <a:xfrm>
              <a:off x="7413193" y="740389"/>
              <a:ext cx="289739" cy="45623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09" name="Google Shape;209;p4"/>
            <p:cNvSpPr/>
            <p:nvPr/>
          </p:nvSpPr>
          <p:spPr>
            <a:xfrm>
              <a:off x="7082287" y="-53997"/>
              <a:ext cx="602898" cy="641121"/>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0" name="Google Shape;210;p4"/>
            <p:cNvSpPr/>
            <p:nvPr/>
          </p:nvSpPr>
          <p:spPr>
            <a:xfrm>
              <a:off x="4981978" y="271723"/>
              <a:ext cx="738779" cy="460515"/>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1" name="Google Shape;211;p4"/>
            <p:cNvSpPr/>
            <p:nvPr/>
          </p:nvSpPr>
          <p:spPr>
            <a:xfrm rot="-1245048">
              <a:off x="7884626" y="2097617"/>
              <a:ext cx="363919" cy="537176"/>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2" name="Google Shape;212;p4"/>
            <p:cNvSpPr/>
            <p:nvPr/>
          </p:nvSpPr>
          <p:spPr>
            <a:xfrm>
              <a:off x="313599" y="1360788"/>
              <a:ext cx="410163" cy="515682"/>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3" name="Google Shape;213;p4"/>
            <p:cNvSpPr/>
            <p:nvPr/>
          </p:nvSpPr>
          <p:spPr>
            <a:xfrm>
              <a:off x="2688787" y="4098763"/>
              <a:ext cx="455682" cy="43272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4" name="Google Shape;214;p4"/>
            <p:cNvSpPr/>
            <p:nvPr/>
          </p:nvSpPr>
          <p:spPr>
            <a:xfrm>
              <a:off x="933400" y="1069738"/>
              <a:ext cx="175646" cy="373020"/>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5" name="Google Shape;215;p4"/>
            <p:cNvSpPr/>
            <p:nvPr/>
          </p:nvSpPr>
          <p:spPr>
            <a:xfrm>
              <a:off x="8204352" y="3801552"/>
              <a:ext cx="240787" cy="203050"/>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6" name="Google Shape;216;p4"/>
            <p:cNvSpPr/>
            <p:nvPr/>
          </p:nvSpPr>
          <p:spPr>
            <a:xfrm>
              <a:off x="8204357" y="240186"/>
              <a:ext cx="175884" cy="17472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7" name="Google Shape;217;p4"/>
            <p:cNvSpPr/>
            <p:nvPr/>
          </p:nvSpPr>
          <p:spPr>
            <a:xfrm>
              <a:off x="8514477" y="3303552"/>
              <a:ext cx="236138" cy="229907"/>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8" name="Google Shape;218;p4"/>
            <p:cNvSpPr/>
            <p:nvPr/>
          </p:nvSpPr>
          <p:spPr>
            <a:xfrm rot="9304419">
              <a:off x="3726725" y="4079275"/>
              <a:ext cx="219185" cy="471718"/>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19" name="Google Shape;219;p4"/>
            <p:cNvSpPr/>
            <p:nvPr/>
          </p:nvSpPr>
          <p:spPr>
            <a:xfrm>
              <a:off x="3033704" y="205770"/>
              <a:ext cx="238646" cy="243555"/>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20" name="Google Shape;220;p4"/>
            <p:cNvSpPr/>
            <p:nvPr/>
          </p:nvSpPr>
          <p:spPr>
            <a:xfrm>
              <a:off x="8737650" y="439219"/>
              <a:ext cx="257856" cy="284838"/>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21" name="Google Shape;221;p4"/>
            <p:cNvSpPr/>
            <p:nvPr/>
          </p:nvSpPr>
          <p:spPr>
            <a:xfrm>
              <a:off x="1334256" y="207258"/>
              <a:ext cx="223503" cy="240600"/>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22" name="Google Shape;222;p4"/>
            <p:cNvSpPr/>
            <p:nvPr/>
          </p:nvSpPr>
          <p:spPr>
            <a:xfrm>
              <a:off x="7053257" y="3763614"/>
              <a:ext cx="204383" cy="27891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23" name="Google Shape;223;p4"/>
            <p:cNvSpPr/>
            <p:nvPr/>
          </p:nvSpPr>
          <p:spPr>
            <a:xfrm>
              <a:off x="711508" y="3001159"/>
              <a:ext cx="154433" cy="272786"/>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24" name="Google Shape;224;p4"/>
            <p:cNvSpPr/>
            <p:nvPr/>
          </p:nvSpPr>
          <p:spPr>
            <a:xfrm>
              <a:off x="8576875" y="2558027"/>
              <a:ext cx="223822" cy="307981"/>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25" name="Google Shape;225;p4"/>
            <p:cNvSpPr/>
            <p:nvPr/>
          </p:nvSpPr>
          <p:spPr>
            <a:xfrm>
              <a:off x="140852" y="836409"/>
              <a:ext cx="224053" cy="290283"/>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26" name="Google Shape;226;p4"/>
            <p:cNvGrpSpPr/>
            <p:nvPr/>
          </p:nvGrpSpPr>
          <p:grpSpPr>
            <a:xfrm>
              <a:off x="6457245" y="4530131"/>
              <a:ext cx="216066" cy="276377"/>
              <a:chOff x="6422295" y="3351500"/>
              <a:chExt cx="252856" cy="323399"/>
            </a:xfrm>
          </p:grpSpPr>
          <p:sp>
            <p:nvSpPr>
              <p:cNvPr id="227" name="Google Shape;227;p4"/>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28" name="Google Shape;228;p4"/>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29" name="Google Shape;229;p4"/>
            <p:cNvSpPr/>
            <p:nvPr/>
          </p:nvSpPr>
          <p:spPr>
            <a:xfrm>
              <a:off x="2318449" y="613815"/>
              <a:ext cx="332332" cy="336908"/>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0" name="Google Shape;230;p4"/>
            <p:cNvSpPr/>
            <p:nvPr/>
          </p:nvSpPr>
          <p:spPr>
            <a:xfrm>
              <a:off x="6021196" y="137179"/>
              <a:ext cx="265484" cy="205157"/>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31" name="Google Shape;231;p4"/>
            <p:cNvGrpSpPr/>
            <p:nvPr/>
          </p:nvGrpSpPr>
          <p:grpSpPr>
            <a:xfrm>
              <a:off x="1184427" y="4630083"/>
              <a:ext cx="229693" cy="293080"/>
              <a:chOff x="6793660" y="3322411"/>
              <a:chExt cx="268804" cy="342944"/>
            </a:xfrm>
          </p:grpSpPr>
          <p:sp>
            <p:nvSpPr>
              <p:cNvPr id="232" name="Google Shape;232;p4"/>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3" name="Google Shape;233;p4"/>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4" name="Google Shape;234;p4"/>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35" name="Google Shape;235;p4"/>
            <p:cNvSpPr/>
            <p:nvPr/>
          </p:nvSpPr>
          <p:spPr>
            <a:xfrm>
              <a:off x="4843337" y="836403"/>
              <a:ext cx="377232" cy="204888"/>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6" name="Google Shape;236;p4"/>
            <p:cNvSpPr/>
            <p:nvPr/>
          </p:nvSpPr>
          <p:spPr>
            <a:xfrm rot="-2218186">
              <a:off x="-38492" y="151543"/>
              <a:ext cx="236276" cy="230041"/>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7" name="Google Shape;237;p4"/>
            <p:cNvSpPr/>
            <p:nvPr/>
          </p:nvSpPr>
          <p:spPr>
            <a:xfrm rot="1464154">
              <a:off x="4569091" y="-94554"/>
              <a:ext cx="235935" cy="229710"/>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38" name="Google Shape;238;p4"/>
            <p:cNvSpPr/>
            <p:nvPr/>
          </p:nvSpPr>
          <p:spPr>
            <a:xfrm rot="-2221343">
              <a:off x="1866371" y="3538528"/>
              <a:ext cx="206347" cy="200902"/>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39" name="Google Shape;239;p4"/>
          <p:cNvSpPr txBox="1"/>
          <p:nvPr>
            <p:ph idx="1" type="body"/>
          </p:nvPr>
        </p:nvSpPr>
        <p:spPr>
          <a:xfrm>
            <a:off x="2052200" y="1253925"/>
            <a:ext cx="5039700" cy="2675100"/>
          </a:xfrm>
          <a:prstGeom prst="rect">
            <a:avLst/>
          </a:prstGeom>
        </p:spPr>
        <p:txBody>
          <a:bodyPr anchorCtr="0" anchor="t" bIns="0" lIns="0" spcFirstLastPara="1" rIns="0" wrap="square" tIns="0">
            <a:noAutofit/>
          </a:bodyPr>
          <a:lstStyle>
            <a:lvl1pPr indent="-457200" lvl="0" marL="457200" rtl="0" algn="ctr">
              <a:lnSpc>
                <a:spcPct val="105000"/>
              </a:lnSpc>
              <a:spcBef>
                <a:spcPts val="0"/>
              </a:spcBef>
              <a:spcAft>
                <a:spcPts val="0"/>
              </a:spcAft>
              <a:buSzPts val="3600"/>
              <a:buFont typeface="Amatic SC"/>
              <a:buChar char="✘"/>
              <a:defRPr b="1" sz="3600">
                <a:latin typeface="Amatic SC"/>
                <a:ea typeface="Amatic SC"/>
                <a:cs typeface="Amatic SC"/>
                <a:sym typeface="Amatic SC"/>
              </a:defRPr>
            </a:lvl1pPr>
            <a:lvl2pPr indent="-457200" lvl="1" marL="914400" rtl="0" algn="ctr">
              <a:lnSpc>
                <a:spcPct val="105000"/>
              </a:lnSpc>
              <a:spcBef>
                <a:spcPts val="0"/>
              </a:spcBef>
              <a:spcAft>
                <a:spcPts val="0"/>
              </a:spcAft>
              <a:buSzPts val="3600"/>
              <a:buFont typeface="Amatic SC"/>
              <a:buChar char="✗"/>
              <a:defRPr b="1" sz="3600">
                <a:latin typeface="Amatic SC"/>
                <a:ea typeface="Amatic SC"/>
                <a:cs typeface="Amatic SC"/>
                <a:sym typeface="Amatic SC"/>
              </a:defRPr>
            </a:lvl2pPr>
            <a:lvl3pPr indent="-457200" lvl="2" marL="1371600" rtl="0" algn="ctr">
              <a:lnSpc>
                <a:spcPct val="105000"/>
              </a:lnSpc>
              <a:spcBef>
                <a:spcPts val="0"/>
              </a:spcBef>
              <a:spcAft>
                <a:spcPts val="0"/>
              </a:spcAft>
              <a:buSzPts val="3600"/>
              <a:buFont typeface="Amatic SC"/>
              <a:buChar char="✗"/>
              <a:defRPr b="1" sz="3600">
                <a:latin typeface="Amatic SC"/>
                <a:ea typeface="Amatic SC"/>
                <a:cs typeface="Amatic SC"/>
                <a:sym typeface="Amatic SC"/>
              </a:defRPr>
            </a:lvl3pPr>
            <a:lvl4pPr indent="-457200" lvl="3" marL="1828800" rtl="0" algn="ctr">
              <a:lnSpc>
                <a:spcPct val="105000"/>
              </a:lnSpc>
              <a:spcBef>
                <a:spcPts val="0"/>
              </a:spcBef>
              <a:spcAft>
                <a:spcPts val="0"/>
              </a:spcAft>
              <a:buSzPts val="3600"/>
              <a:buFont typeface="Amatic SC"/>
              <a:buChar char="✗"/>
              <a:defRPr b="1" sz="3600">
                <a:latin typeface="Amatic SC"/>
                <a:ea typeface="Amatic SC"/>
                <a:cs typeface="Amatic SC"/>
                <a:sym typeface="Amatic SC"/>
              </a:defRPr>
            </a:lvl4pPr>
            <a:lvl5pPr indent="-457200" lvl="4" marL="2286000" rtl="0" algn="ctr">
              <a:lnSpc>
                <a:spcPct val="105000"/>
              </a:lnSpc>
              <a:spcBef>
                <a:spcPts val="0"/>
              </a:spcBef>
              <a:spcAft>
                <a:spcPts val="0"/>
              </a:spcAft>
              <a:buSzPts val="3600"/>
              <a:buFont typeface="Amatic SC"/>
              <a:buChar char="✗"/>
              <a:defRPr b="1" sz="3600">
                <a:latin typeface="Amatic SC"/>
                <a:ea typeface="Amatic SC"/>
                <a:cs typeface="Amatic SC"/>
                <a:sym typeface="Amatic SC"/>
              </a:defRPr>
            </a:lvl5pPr>
            <a:lvl6pPr indent="-457200" lvl="5" marL="2743200" rtl="0" algn="ctr">
              <a:lnSpc>
                <a:spcPct val="105000"/>
              </a:lnSpc>
              <a:spcBef>
                <a:spcPts val="0"/>
              </a:spcBef>
              <a:spcAft>
                <a:spcPts val="0"/>
              </a:spcAft>
              <a:buSzPts val="3600"/>
              <a:buFont typeface="Amatic SC"/>
              <a:buChar char="✗"/>
              <a:defRPr b="1" sz="3600">
                <a:latin typeface="Amatic SC"/>
                <a:ea typeface="Amatic SC"/>
                <a:cs typeface="Amatic SC"/>
                <a:sym typeface="Amatic SC"/>
              </a:defRPr>
            </a:lvl6pPr>
            <a:lvl7pPr indent="-457200" lvl="6" marL="3200400" rtl="0" algn="ctr">
              <a:lnSpc>
                <a:spcPct val="105000"/>
              </a:lnSpc>
              <a:spcBef>
                <a:spcPts val="0"/>
              </a:spcBef>
              <a:spcAft>
                <a:spcPts val="0"/>
              </a:spcAft>
              <a:buSzPts val="3600"/>
              <a:buFont typeface="Amatic SC"/>
              <a:buChar char="✗"/>
              <a:defRPr b="1" sz="3600">
                <a:latin typeface="Amatic SC"/>
                <a:ea typeface="Amatic SC"/>
                <a:cs typeface="Amatic SC"/>
                <a:sym typeface="Amatic SC"/>
              </a:defRPr>
            </a:lvl7pPr>
            <a:lvl8pPr indent="-457200" lvl="7" marL="3657600" rtl="0" algn="ctr">
              <a:lnSpc>
                <a:spcPct val="105000"/>
              </a:lnSpc>
              <a:spcBef>
                <a:spcPts val="0"/>
              </a:spcBef>
              <a:spcAft>
                <a:spcPts val="0"/>
              </a:spcAft>
              <a:buSzPts val="3600"/>
              <a:buFont typeface="Amatic SC"/>
              <a:buChar char="✗"/>
              <a:defRPr b="1" sz="3600">
                <a:latin typeface="Amatic SC"/>
                <a:ea typeface="Amatic SC"/>
                <a:cs typeface="Amatic SC"/>
                <a:sym typeface="Amatic SC"/>
              </a:defRPr>
            </a:lvl8pPr>
            <a:lvl9pPr indent="-457200" lvl="8" marL="4114800" rtl="0" algn="ctr">
              <a:lnSpc>
                <a:spcPct val="105000"/>
              </a:lnSpc>
              <a:spcBef>
                <a:spcPts val="0"/>
              </a:spcBef>
              <a:spcAft>
                <a:spcPts val="0"/>
              </a:spcAft>
              <a:buSzPts val="3600"/>
              <a:buFont typeface="Amatic SC"/>
              <a:buChar char="✗"/>
              <a:defRPr b="1" sz="3600">
                <a:latin typeface="Amatic SC"/>
                <a:ea typeface="Amatic SC"/>
                <a:cs typeface="Amatic SC"/>
                <a:sym typeface="Amatic SC"/>
              </a:defRPr>
            </a:lvl9pPr>
          </a:lstStyle>
          <a:p/>
        </p:txBody>
      </p:sp>
      <p:sp>
        <p:nvSpPr>
          <p:cNvPr id="240" name="Google Shape;240;p4"/>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1" name="Shape 241"/>
        <p:cNvGrpSpPr/>
        <p:nvPr/>
      </p:nvGrpSpPr>
      <p:grpSpPr>
        <a:xfrm>
          <a:off x="0" y="0"/>
          <a:ext cx="0" cy="0"/>
          <a:chOff x="0" y="0"/>
          <a:chExt cx="0" cy="0"/>
        </a:xfrm>
      </p:grpSpPr>
      <p:grpSp>
        <p:nvGrpSpPr>
          <p:cNvPr id="242" name="Google Shape;242;p5"/>
          <p:cNvGrpSpPr/>
          <p:nvPr/>
        </p:nvGrpSpPr>
        <p:grpSpPr>
          <a:xfrm>
            <a:off x="-45603" y="4341395"/>
            <a:ext cx="9272423" cy="910791"/>
            <a:chOff x="-45603" y="440026"/>
            <a:chExt cx="9272423" cy="910791"/>
          </a:xfrm>
        </p:grpSpPr>
        <p:sp>
          <p:nvSpPr>
            <p:cNvPr id="243" name="Google Shape;243;p5"/>
            <p:cNvSpPr/>
            <p:nvPr/>
          </p:nvSpPr>
          <p:spPr>
            <a:xfrm>
              <a:off x="2176354" y="708034"/>
              <a:ext cx="281779" cy="397462"/>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4" name="Google Shape;244;p5"/>
            <p:cNvSpPr/>
            <p:nvPr/>
          </p:nvSpPr>
          <p:spPr>
            <a:xfrm>
              <a:off x="552323" y="912340"/>
              <a:ext cx="339086" cy="309912"/>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5" name="Google Shape;245;p5"/>
            <p:cNvSpPr/>
            <p:nvPr/>
          </p:nvSpPr>
          <p:spPr>
            <a:xfrm rot="-2700000">
              <a:off x="4913658" y="470447"/>
              <a:ext cx="181249" cy="400170"/>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6" name="Google Shape;246;p5"/>
            <p:cNvSpPr/>
            <p:nvPr/>
          </p:nvSpPr>
          <p:spPr>
            <a:xfrm rot="-1967309">
              <a:off x="27613" y="549243"/>
              <a:ext cx="142154" cy="312221"/>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7" name="Google Shape;247;p5"/>
            <p:cNvSpPr/>
            <p:nvPr/>
          </p:nvSpPr>
          <p:spPr>
            <a:xfrm>
              <a:off x="6508977" y="1054156"/>
              <a:ext cx="212880" cy="143991"/>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8" name="Google Shape;248;p5"/>
            <p:cNvSpPr/>
            <p:nvPr/>
          </p:nvSpPr>
          <p:spPr>
            <a:xfrm>
              <a:off x="4683118" y="1001445"/>
              <a:ext cx="272854" cy="185024"/>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49" name="Google Shape;249;p5"/>
            <p:cNvSpPr/>
            <p:nvPr/>
          </p:nvSpPr>
          <p:spPr>
            <a:xfrm rot="3663599">
              <a:off x="5966469" y="976075"/>
              <a:ext cx="204754" cy="377157"/>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0" name="Google Shape;250;p5"/>
            <p:cNvSpPr/>
            <p:nvPr/>
          </p:nvSpPr>
          <p:spPr>
            <a:xfrm rot="-3368760">
              <a:off x="5437768" y="638636"/>
              <a:ext cx="351278" cy="93987"/>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1" name="Google Shape;251;p5"/>
            <p:cNvSpPr/>
            <p:nvPr/>
          </p:nvSpPr>
          <p:spPr>
            <a:xfrm rot="3013936">
              <a:off x="1856192" y="906044"/>
              <a:ext cx="112704" cy="289910"/>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2" name="Google Shape;252;p5"/>
            <p:cNvSpPr/>
            <p:nvPr/>
          </p:nvSpPr>
          <p:spPr>
            <a:xfrm rot="2198047">
              <a:off x="3510054" y="793341"/>
              <a:ext cx="140231" cy="36705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3" name="Google Shape;253;p5"/>
            <p:cNvSpPr/>
            <p:nvPr/>
          </p:nvSpPr>
          <p:spPr>
            <a:xfrm rot="9906392">
              <a:off x="7295836" y="1033664"/>
              <a:ext cx="191420" cy="182909"/>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4" name="Google Shape;254;p5"/>
            <p:cNvSpPr/>
            <p:nvPr/>
          </p:nvSpPr>
          <p:spPr>
            <a:xfrm>
              <a:off x="301831" y="611168"/>
              <a:ext cx="314135" cy="349552"/>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5" name="Google Shape;255;p5"/>
            <p:cNvSpPr/>
            <p:nvPr/>
          </p:nvSpPr>
          <p:spPr>
            <a:xfrm>
              <a:off x="5200465" y="821938"/>
              <a:ext cx="313748" cy="356086"/>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6" name="Google Shape;256;p5"/>
            <p:cNvSpPr/>
            <p:nvPr/>
          </p:nvSpPr>
          <p:spPr>
            <a:xfrm rot="-988374">
              <a:off x="8793699" y="981136"/>
              <a:ext cx="395858" cy="320125"/>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7" name="Google Shape;257;p5"/>
            <p:cNvSpPr/>
            <p:nvPr/>
          </p:nvSpPr>
          <p:spPr>
            <a:xfrm rot="1179229">
              <a:off x="6978602" y="547675"/>
              <a:ext cx="347146" cy="378286"/>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8" name="Google Shape;258;p5"/>
            <p:cNvSpPr/>
            <p:nvPr/>
          </p:nvSpPr>
          <p:spPr>
            <a:xfrm>
              <a:off x="980841" y="910413"/>
              <a:ext cx="326644" cy="367792"/>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59" name="Google Shape;259;p5"/>
            <p:cNvSpPr/>
            <p:nvPr/>
          </p:nvSpPr>
          <p:spPr>
            <a:xfrm>
              <a:off x="8699186" y="523462"/>
              <a:ext cx="403969" cy="323646"/>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0" name="Google Shape;260;p5"/>
            <p:cNvSpPr/>
            <p:nvPr/>
          </p:nvSpPr>
          <p:spPr>
            <a:xfrm>
              <a:off x="6870722" y="1009504"/>
              <a:ext cx="256151" cy="229019"/>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1" name="Google Shape;261;p5"/>
            <p:cNvSpPr/>
            <p:nvPr/>
          </p:nvSpPr>
          <p:spPr>
            <a:xfrm rot="-2424567">
              <a:off x="1204048" y="475241"/>
              <a:ext cx="211213" cy="278694"/>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2" name="Google Shape;262;p5"/>
            <p:cNvSpPr/>
            <p:nvPr/>
          </p:nvSpPr>
          <p:spPr>
            <a:xfrm>
              <a:off x="7556769" y="607048"/>
              <a:ext cx="402022" cy="236475"/>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63" name="Google Shape;263;p5"/>
            <p:cNvGrpSpPr/>
            <p:nvPr/>
          </p:nvGrpSpPr>
          <p:grpSpPr>
            <a:xfrm rot="890855">
              <a:off x="3181660" y="515636"/>
              <a:ext cx="370663" cy="217580"/>
              <a:chOff x="1429156" y="1387535"/>
              <a:chExt cx="657769" cy="386112"/>
            </a:xfrm>
          </p:grpSpPr>
          <p:sp>
            <p:nvSpPr>
              <p:cNvPr id="264" name="Google Shape;264;p5"/>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5" name="Google Shape;265;p5"/>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66" name="Google Shape;266;p5"/>
            <p:cNvSpPr/>
            <p:nvPr/>
          </p:nvSpPr>
          <p:spPr>
            <a:xfrm rot="-2499483">
              <a:off x="4165391" y="919169"/>
              <a:ext cx="428994" cy="113072"/>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67" name="Google Shape;267;p5"/>
            <p:cNvSpPr/>
            <p:nvPr/>
          </p:nvSpPr>
          <p:spPr>
            <a:xfrm>
              <a:off x="674582" y="523294"/>
              <a:ext cx="375105" cy="294447"/>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68" name="Google Shape;268;p5"/>
            <p:cNvGrpSpPr/>
            <p:nvPr/>
          </p:nvGrpSpPr>
          <p:grpSpPr>
            <a:xfrm>
              <a:off x="3707787" y="505390"/>
              <a:ext cx="212392" cy="256778"/>
              <a:chOff x="1010452" y="1144365"/>
              <a:chExt cx="376916" cy="455685"/>
            </a:xfrm>
          </p:grpSpPr>
          <p:sp>
            <p:nvSpPr>
              <p:cNvPr id="269" name="Google Shape;269;p5"/>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0" name="Google Shape;270;p5"/>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71" name="Google Shape;271;p5"/>
            <p:cNvSpPr/>
            <p:nvPr/>
          </p:nvSpPr>
          <p:spPr>
            <a:xfrm rot="-1100489">
              <a:off x="8420309" y="672386"/>
              <a:ext cx="223722" cy="226855"/>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2" name="Google Shape;272;p5"/>
            <p:cNvSpPr/>
            <p:nvPr/>
          </p:nvSpPr>
          <p:spPr>
            <a:xfrm>
              <a:off x="3572521" y="981550"/>
              <a:ext cx="255529" cy="288428"/>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3" name="Google Shape;273;p5"/>
            <p:cNvSpPr/>
            <p:nvPr/>
          </p:nvSpPr>
          <p:spPr>
            <a:xfrm rot="1800079">
              <a:off x="8229930" y="1002016"/>
              <a:ext cx="198020" cy="248076"/>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4" name="Google Shape;274;p5"/>
            <p:cNvSpPr/>
            <p:nvPr/>
          </p:nvSpPr>
          <p:spPr>
            <a:xfrm>
              <a:off x="3943429" y="927518"/>
              <a:ext cx="163399" cy="25729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5" name="Google Shape;275;p5"/>
            <p:cNvSpPr/>
            <p:nvPr/>
          </p:nvSpPr>
          <p:spPr>
            <a:xfrm>
              <a:off x="4038156" y="505004"/>
              <a:ext cx="340006" cy="361563"/>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6" name="Google Shape;276;p5"/>
            <p:cNvSpPr/>
            <p:nvPr/>
          </p:nvSpPr>
          <p:spPr>
            <a:xfrm>
              <a:off x="2854633" y="688547"/>
              <a:ext cx="416637" cy="259709"/>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7" name="Google Shape;277;p5"/>
            <p:cNvSpPr/>
            <p:nvPr/>
          </p:nvSpPr>
          <p:spPr>
            <a:xfrm rot="-1252057">
              <a:off x="6497159" y="534061"/>
              <a:ext cx="204722" cy="302187"/>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8" name="Google Shape;278;p5"/>
            <p:cNvSpPr/>
            <p:nvPr/>
          </p:nvSpPr>
          <p:spPr>
            <a:xfrm>
              <a:off x="2537776" y="539860"/>
              <a:ext cx="230803" cy="290180"/>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79" name="Google Shape;279;p5"/>
            <p:cNvSpPr/>
            <p:nvPr/>
          </p:nvSpPr>
          <p:spPr>
            <a:xfrm>
              <a:off x="5713194" y="743996"/>
              <a:ext cx="256984" cy="24403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0" name="Google Shape;280;p5"/>
            <p:cNvSpPr/>
            <p:nvPr/>
          </p:nvSpPr>
          <p:spPr>
            <a:xfrm>
              <a:off x="2507283" y="945803"/>
              <a:ext cx="99390" cy="211075"/>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1" name="Google Shape;281;p5"/>
            <p:cNvSpPr/>
            <p:nvPr/>
          </p:nvSpPr>
          <p:spPr>
            <a:xfrm>
              <a:off x="8045390" y="829868"/>
              <a:ext cx="135793" cy="114511"/>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2" name="Google Shape;282;p5"/>
            <p:cNvSpPr/>
            <p:nvPr/>
          </p:nvSpPr>
          <p:spPr>
            <a:xfrm>
              <a:off x="5019180" y="1018026"/>
              <a:ext cx="99190" cy="9853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3" name="Google Shape;283;p5"/>
            <p:cNvSpPr/>
            <p:nvPr/>
          </p:nvSpPr>
          <p:spPr>
            <a:xfrm rot="9301126">
              <a:off x="6297718" y="732778"/>
              <a:ext cx="123698" cy="266216"/>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4" name="Google Shape;284;p5"/>
            <p:cNvSpPr/>
            <p:nvPr/>
          </p:nvSpPr>
          <p:spPr>
            <a:xfrm>
              <a:off x="1756780" y="575182"/>
              <a:ext cx="134585" cy="137354"/>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5" name="Google Shape;285;p5"/>
            <p:cNvSpPr/>
            <p:nvPr/>
          </p:nvSpPr>
          <p:spPr>
            <a:xfrm>
              <a:off x="4716478" y="737980"/>
              <a:ext cx="145419" cy="160635"/>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6" name="Google Shape;286;p5"/>
            <p:cNvSpPr/>
            <p:nvPr/>
          </p:nvSpPr>
          <p:spPr>
            <a:xfrm>
              <a:off x="1639378" y="819333"/>
              <a:ext cx="126045" cy="135687"/>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7" name="Google Shape;287;p5"/>
            <p:cNvSpPr/>
            <p:nvPr/>
          </p:nvSpPr>
          <p:spPr>
            <a:xfrm>
              <a:off x="8172573" y="555140"/>
              <a:ext cx="115263" cy="15729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8" name="Google Shape;288;p5"/>
            <p:cNvSpPr/>
            <p:nvPr/>
          </p:nvSpPr>
          <p:spPr>
            <a:xfrm>
              <a:off x="4481735" y="547509"/>
              <a:ext cx="87093" cy="153839"/>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89" name="Google Shape;289;p5"/>
            <p:cNvSpPr/>
            <p:nvPr/>
          </p:nvSpPr>
          <p:spPr>
            <a:xfrm>
              <a:off x="2048182" y="505004"/>
              <a:ext cx="126077" cy="173483"/>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0" name="Google Shape;290;p5"/>
            <p:cNvSpPr/>
            <p:nvPr/>
          </p:nvSpPr>
          <p:spPr>
            <a:xfrm>
              <a:off x="126658" y="1006747"/>
              <a:ext cx="126356" cy="163706"/>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91" name="Google Shape;291;p5"/>
            <p:cNvGrpSpPr/>
            <p:nvPr/>
          </p:nvGrpSpPr>
          <p:grpSpPr>
            <a:xfrm>
              <a:off x="7836651" y="987182"/>
              <a:ext cx="121750" cy="155749"/>
              <a:chOff x="6422295" y="3351500"/>
              <a:chExt cx="252856" cy="323399"/>
            </a:xfrm>
          </p:grpSpPr>
          <p:sp>
            <p:nvSpPr>
              <p:cNvPr id="292" name="Google Shape;292;p5"/>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3" name="Google Shape;293;p5"/>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294" name="Google Shape;294;p5"/>
            <p:cNvSpPr/>
            <p:nvPr/>
          </p:nvSpPr>
          <p:spPr>
            <a:xfrm>
              <a:off x="1353734" y="881315"/>
              <a:ext cx="187420" cy="190001"/>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5" name="Google Shape;295;p5"/>
            <p:cNvSpPr/>
            <p:nvPr/>
          </p:nvSpPr>
          <p:spPr>
            <a:xfrm>
              <a:off x="6088369" y="586056"/>
              <a:ext cx="149720" cy="115699"/>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296" name="Google Shape;296;p5"/>
            <p:cNvGrpSpPr/>
            <p:nvPr/>
          </p:nvGrpSpPr>
          <p:grpSpPr>
            <a:xfrm>
              <a:off x="3137402" y="1006079"/>
              <a:ext cx="129429" cy="165162"/>
              <a:chOff x="6793660" y="3322411"/>
              <a:chExt cx="268804" cy="342944"/>
            </a:xfrm>
          </p:grpSpPr>
          <p:sp>
            <p:nvSpPr>
              <p:cNvPr id="297" name="Google Shape;297;p5"/>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8" name="Google Shape;298;p5"/>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299" name="Google Shape;299;p5"/>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300" name="Google Shape;300;p5"/>
            <p:cNvSpPr/>
            <p:nvPr/>
          </p:nvSpPr>
          <p:spPr>
            <a:xfrm>
              <a:off x="2776508" y="1006744"/>
              <a:ext cx="212021" cy="115156"/>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01" name="Google Shape;301;p5"/>
            <p:cNvSpPr/>
            <p:nvPr/>
          </p:nvSpPr>
          <p:spPr>
            <a:xfrm rot="1466637">
              <a:off x="5246242" y="579297"/>
              <a:ext cx="132710" cy="129208"/>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302" name="Google Shape;302;p5"/>
          <p:cNvSpPr txBox="1"/>
          <p:nvPr>
            <p:ph type="title"/>
          </p:nvPr>
        </p:nvSpPr>
        <p:spPr>
          <a:xfrm>
            <a:off x="1028375" y="662026"/>
            <a:ext cx="7087200" cy="5502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3" name="Google Shape;303;p5"/>
          <p:cNvSpPr txBox="1"/>
          <p:nvPr>
            <p:ph idx="1" type="body"/>
          </p:nvPr>
        </p:nvSpPr>
        <p:spPr>
          <a:xfrm>
            <a:off x="1028375" y="1327952"/>
            <a:ext cx="7087200" cy="26832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04" name="Google Shape;304;p5"/>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5" name="Shape 305"/>
        <p:cNvGrpSpPr/>
        <p:nvPr/>
      </p:nvGrpSpPr>
      <p:grpSpPr>
        <a:xfrm>
          <a:off x="0" y="0"/>
          <a:ext cx="0" cy="0"/>
          <a:chOff x="0" y="0"/>
          <a:chExt cx="0" cy="0"/>
        </a:xfrm>
      </p:grpSpPr>
      <p:grpSp>
        <p:nvGrpSpPr>
          <p:cNvPr id="306" name="Google Shape;306;p6"/>
          <p:cNvGrpSpPr/>
          <p:nvPr/>
        </p:nvGrpSpPr>
        <p:grpSpPr>
          <a:xfrm>
            <a:off x="-45603" y="4341395"/>
            <a:ext cx="9272423" cy="910791"/>
            <a:chOff x="-45603" y="440026"/>
            <a:chExt cx="9272423" cy="910791"/>
          </a:xfrm>
        </p:grpSpPr>
        <p:sp>
          <p:nvSpPr>
            <p:cNvPr id="307" name="Google Shape;307;p6"/>
            <p:cNvSpPr/>
            <p:nvPr/>
          </p:nvSpPr>
          <p:spPr>
            <a:xfrm>
              <a:off x="2176354" y="708034"/>
              <a:ext cx="281779" cy="397462"/>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08" name="Google Shape;308;p6"/>
            <p:cNvSpPr/>
            <p:nvPr/>
          </p:nvSpPr>
          <p:spPr>
            <a:xfrm>
              <a:off x="552323" y="912340"/>
              <a:ext cx="339086" cy="309912"/>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09" name="Google Shape;309;p6"/>
            <p:cNvSpPr/>
            <p:nvPr/>
          </p:nvSpPr>
          <p:spPr>
            <a:xfrm rot="-2700000">
              <a:off x="4913658" y="470447"/>
              <a:ext cx="181249" cy="400170"/>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0" name="Google Shape;310;p6"/>
            <p:cNvSpPr/>
            <p:nvPr/>
          </p:nvSpPr>
          <p:spPr>
            <a:xfrm rot="-1967309">
              <a:off x="27613" y="549243"/>
              <a:ext cx="142154" cy="312221"/>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1" name="Google Shape;311;p6"/>
            <p:cNvSpPr/>
            <p:nvPr/>
          </p:nvSpPr>
          <p:spPr>
            <a:xfrm>
              <a:off x="6508977" y="1054156"/>
              <a:ext cx="212880" cy="143991"/>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2" name="Google Shape;312;p6"/>
            <p:cNvSpPr/>
            <p:nvPr/>
          </p:nvSpPr>
          <p:spPr>
            <a:xfrm>
              <a:off x="4683118" y="1001445"/>
              <a:ext cx="272854" cy="185024"/>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3" name="Google Shape;313;p6"/>
            <p:cNvSpPr/>
            <p:nvPr/>
          </p:nvSpPr>
          <p:spPr>
            <a:xfrm rot="3663599">
              <a:off x="5966469" y="976075"/>
              <a:ext cx="204754" cy="377157"/>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4" name="Google Shape;314;p6"/>
            <p:cNvSpPr/>
            <p:nvPr/>
          </p:nvSpPr>
          <p:spPr>
            <a:xfrm rot="-3368760">
              <a:off x="5437768" y="638636"/>
              <a:ext cx="351278" cy="93987"/>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5" name="Google Shape;315;p6"/>
            <p:cNvSpPr/>
            <p:nvPr/>
          </p:nvSpPr>
          <p:spPr>
            <a:xfrm rot="3013936">
              <a:off x="1856192" y="906044"/>
              <a:ext cx="112704" cy="289910"/>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6" name="Google Shape;316;p6"/>
            <p:cNvSpPr/>
            <p:nvPr/>
          </p:nvSpPr>
          <p:spPr>
            <a:xfrm rot="2198047">
              <a:off x="3510054" y="793341"/>
              <a:ext cx="140231" cy="36705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7" name="Google Shape;317;p6"/>
            <p:cNvSpPr/>
            <p:nvPr/>
          </p:nvSpPr>
          <p:spPr>
            <a:xfrm rot="9906392">
              <a:off x="7295836" y="1033664"/>
              <a:ext cx="191420" cy="182909"/>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8" name="Google Shape;318;p6"/>
            <p:cNvSpPr/>
            <p:nvPr/>
          </p:nvSpPr>
          <p:spPr>
            <a:xfrm>
              <a:off x="301831" y="611168"/>
              <a:ext cx="314135" cy="349552"/>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19" name="Google Shape;319;p6"/>
            <p:cNvSpPr/>
            <p:nvPr/>
          </p:nvSpPr>
          <p:spPr>
            <a:xfrm>
              <a:off x="5200465" y="821938"/>
              <a:ext cx="313748" cy="356086"/>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20" name="Google Shape;320;p6"/>
            <p:cNvSpPr/>
            <p:nvPr/>
          </p:nvSpPr>
          <p:spPr>
            <a:xfrm rot="-988374">
              <a:off x="8793699" y="981136"/>
              <a:ext cx="395858" cy="320125"/>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21" name="Google Shape;321;p6"/>
            <p:cNvSpPr/>
            <p:nvPr/>
          </p:nvSpPr>
          <p:spPr>
            <a:xfrm rot="1179229">
              <a:off x="6978602" y="547675"/>
              <a:ext cx="347146" cy="378286"/>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22" name="Google Shape;322;p6"/>
            <p:cNvSpPr/>
            <p:nvPr/>
          </p:nvSpPr>
          <p:spPr>
            <a:xfrm>
              <a:off x="980841" y="910413"/>
              <a:ext cx="326644" cy="367792"/>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23" name="Google Shape;323;p6"/>
            <p:cNvSpPr/>
            <p:nvPr/>
          </p:nvSpPr>
          <p:spPr>
            <a:xfrm>
              <a:off x="8699186" y="523462"/>
              <a:ext cx="403969" cy="323646"/>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24" name="Google Shape;324;p6"/>
            <p:cNvSpPr/>
            <p:nvPr/>
          </p:nvSpPr>
          <p:spPr>
            <a:xfrm>
              <a:off x="6870722" y="1009504"/>
              <a:ext cx="256151" cy="229019"/>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25" name="Google Shape;325;p6"/>
            <p:cNvSpPr/>
            <p:nvPr/>
          </p:nvSpPr>
          <p:spPr>
            <a:xfrm rot="-2424567">
              <a:off x="1204048" y="475241"/>
              <a:ext cx="211213" cy="278694"/>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26" name="Google Shape;326;p6"/>
            <p:cNvSpPr/>
            <p:nvPr/>
          </p:nvSpPr>
          <p:spPr>
            <a:xfrm>
              <a:off x="7556769" y="607048"/>
              <a:ext cx="402022" cy="236475"/>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327" name="Google Shape;327;p6"/>
            <p:cNvGrpSpPr/>
            <p:nvPr/>
          </p:nvGrpSpPr>
          <p:grpSpPr>
            <a:xfrm rot="890855">
              <a:off x="3181660" y="515636"/>
              <a:ext cx="370663" cy="217580"/>
              <a:chOff x="1429156" y="1387535"/>
              <a:chExt cx="657769" cy="386112"/>
            </a:xfrm>
          </p:grpSpPr>
          <p:sp>
            <p:nvSpPr>
              <p:cNvPr id="328" name="Google Shape;328;p6"/>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29" name="Google Shape;329;p6"/>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330" name="Google Shape;330;p6"/>
            <p:cNvSpPr/>
            <p:nvPr/>
          </p:nvSpPr>
          <p:spPr>
            <a:xfrm rot="-2499483">
              <a:off x="4165391" y="919169"/>
              <a:ext cx="428994" cy="113072"/>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31" name="Google Shape;331;p6"/>
            <p:cNvSpPr/>
            <p:nvPr/>
          </p:nvSpPr>
          <p:spPr>
            <a:xfrm>
              <a:off x="674582" y="523294"/>
              <a:ext cx="375105" cy="294447"/>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332" name="Google Shape;332;p6"/>
            <p:cNvGrpSpPr/>
            <p:nvPr/>
          </p:nvGrpSpPr>
          <p:grpSpPr>
            <a:xfrm>
              <a:off x="3707787" y="505390"/>
              <a:ext cx="212392" cy="256778"/>
              <a:chOff x="1010452" y="1144365"/>
              <a:chExt cx="376916" cy="455685"/>
            </a:xfrm>
          </p:grpSpPr>
          <p:sp>
            <p:nvSpPr>
              <p:cNvPr id="333" name="Google Shape;333;p6"/>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34" name="Google Shape;334;p6"/>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335" name="Google Shape;335;p6"/>
            <p:cNvSpPr/>
            <p:nvPr/>
          </p:nvSpPr>
          <p:spPr>
            <a:xfrm rot="-1100489">
              <a:off x="8420309" y="672386"/>
              <a:ext cx="223722" cy="226855"/>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36" name="Google Shape;336;p6"/>
            <p:cNvSpPr/>
            <p:nvPr/>
          </p:nvSpPr>
          <p:spPr>
            <a:xfrm>
              <a:off x="3572521" y="981550"/>
              <a:ext cx="255529" cy="288428"/>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37" name="Google Shape;337;p6"/>
            <p:cNvSpPr/>
            <p:nvPr/>
          </p:nvSpPr>
          <p:spPr>
            <a:xfrm rot="1800079">
              <a:off x="8229930" y="1002016"/>
              <a:ext cx="198020" cy="248076"/>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38" name="Google Shape;338;p6"/>
            <p:cNvSpPr/>
            <p:nvPr/>
          </p:nvSpPr>
          <p:spPr>
            <a:xfrm>
              <a:off x="3943429" y="927518"/>
              <a:ext cx="163399" cy="25729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39" name="Google Shape;339;p6"/>
            <p:cNvSpPr/>
            <p:nvPr/>
          </p:nvSpPr>
          <p:spPr>
            <a:xfrm>
              <a:off x="4038156" y="505004"/>
              <a:ext cx="340006" cy="361563"/>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0" name="Google Shape;340;p6"/>
            <p:cNvSpPr/>
            <p:nvPr/>
          </p:nvSpPr>
          <p:spPr>
            <a:xfrm>
              <a:off x="2854633" y="688547"/>
              <a:ext cx="416637" cy="259709"/>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1" name="Google Shape;341;p6"/>
            <p:cNvSpPr/>
            <p:nvPr/>
          </p:nvSpPr>
          <p:spPr>
            <a:xfrm rot="-1252057">
              <a:off x="6497159" y="534061"/>
              <a:ext cx="204722" cy="302187"/>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2" name="Google Shape;342;p6"/>
            <p:cNvSpPr/>
            <p:nvPr/>
          </p:nvSpPr>
          <p:spPr>
            <a:xfrm>
              <a:off x="2537776" y="539860"/>
              <a:ext cx="230803" cy="290180"/>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3" name="Google Shape;343;p6"/>
            <p:cNvSpPr/>
            <p:nvPr/>
          </p:nvSpPr>
          <p:spPr>
            <a:xfrm>
              <a:off x="5713194" y="743996"/>
              <a:ext cx="256984" cy="24403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4" name="Google Shape;344;p6"/>
            <p:cNvSpPr/>
            <p:nvPr/>
          </p:nvSpPr>
          <p:spPr>
            <a:xfrm>
              <a:off x="2507283" y="945803"/>
              <a:ext cx="99390" cy="211075"/>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5" name="Google Shape;345;p6"/>
            <p:cNvSpPr/>
            <p:nvPr/>
          </p:nvSpPr>
          <p:spPr>
            <a:xfrm>
              <a:off x="8045390" y="829868"/>
              <a:ext cx="135793" cy="114511"/>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6" name="Google Shape;346;p6"/>
            <p:cNvSpPr/>
            <p:nvPr/>
          </p:nvSpPr>
          <p:spPr>
            <a:xfrm>
              <a:off x="5019180" y="1018026"/>
              <a:ext cx="99190" cy="9853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7" name="Google Shape;347;p6"/>
            <p:cNvSpPr/>
            <p:nvPr/>
          </p:nvSpPr>
          <p:spPr>
            <a:xfrm rot="9301126">
              <a:off x="6297718" y="732778"/>
              <a:ext cx="123698" cy="266216"/>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8" name="Google Shape;348;p6"/>
            <p:cNvSpPr/>
            <p:nvPr/>
          </p:nvSpPr>
          <p:spPr>
            <a:xfrm>
              <a:off x="1756780" y="575182"/>
              <a:ext cx="134585" cy="137354"/>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49" name="Google Shape;349;p6"/>
            <p:cNvSpPr/>
            <p:nvPr/>
          </p:nvSpPr>
          <p:spPr>
            <a:xfrm>
              <a:off x="4716478" y="737980"/>
              <a:ext cx="145419" cy="160635"/>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50" name="Google Shape;350;p6"/>
            <p:cNvSpPr/>
            <p:nvPr/>
          </p:nvSpPr>
          <p:spPr>
            <a:xfrm>
              <a:off x="1639378" y="819333"/>
              <a:ext cx="126045" cy="135687"/>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51" name="Google Shape;351;p6"/>
            <p:cNvSpPr/>
            <p:nvPr/>
          </p:nvSpPr>
          <p:spPr>
            <a:xfrm>
              <a:off x="8172573" y="555140"/>
              <a:ext cx="115263" cy="15729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52" name="Google Shape;352;p6"/>
            <p:cNvSpPr/>
            <p:nvPr/>
          </p:nvSpPr>
          <p:spPr>
            <a:xfrm>
              <a:off x="4481735" y="547509"/>
              <a:ext cx="87093" cy="153839"/>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53" name="Google Shape;353;p6"/>
            <p:cNvSpPr/>
            <p:nvPr/>
          </p:nvSpPr>
          <p:spPr>
            <a:xfrm>
              <a:off x="2048182" y="505004"/>
              <a:ext cx="126077" cy="173483"/>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54" name="Google Shape;354;p6"/>
            <p:cNvSpPr/>
            <p:nvPr/>
          </p:nvSpPr>
          <p:spPr>
            <a:xfrm>
              <a:off x="126658" y="1006747"/>
              <a:ext cx="126356" cy="163706"/>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355" name="Google Shape;355;p6"/>
            <p:cNvGrpSpPr/>
            <p:nvPr/>
          </p:nvGrpSpPr>
          <p:grpSpPr>
            <a:xfrm>
              <a:off x="7836651" y="987182"/>
              <a:ext cx="121750" cy="155749"/>
              <a:chOff x="6422295" y="3351500"/>
              <a:chExt cx="252856" cy="323399"/>
            </a:xfrm>
          </p:grpSpPr>
          <p:sp>
            <p:nvSpPr>
              <p:cNvPr id="356" name="Google Shape;356;p6"/>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57" name="Google Shape;357;p6"/>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358" name="Google Shape;358;p6"/>
            <p:cNvSpPr/>
            <p:nvPr/>
          </p:nvSpPr>
          <p:spPr>
            <a:xfrm>
              <a:off x="1353734" y="881315"/>
              <a:ext cx="187420" cy="190001"/>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59" name="Google Shape;359;p6"/>
            <p:cNvSpPr/>
            <p:nvPr/>
          </p:nvSpPr>
          <p:spPr>
            <a:xfrm>
              <a:off x="6088369" y="586056"/>
              <a:ext cx="149720" cy="115699"/>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360" name="Google Shape;360;p6"/>
            <p:cNvGrpSpPr/>
            <p:nvPr/>
          </p:nvGrpSpPr>
          <p:grpSpPr>
            <a:xfrm>
              <a:off x="3137402" y="1006079"/>
              <a:ext cx="129429" cy="165162"/>
              <a:chOff x="6793660" y="3322411"/>
              <a:chExt cx="268804" cy="342944"/>
            </a:xfrm>
          </p:grpSpPr>
          <p:sp>
            <p:nvSpPr>
              <p:cNvPr id="361" name="Google Shape;361;p6"/>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62" name="Google Shape;362;p6"/>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63" name="Google Shape;363;p6"/>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364" name="Google Shape;364;p6"/>
            <p:cNvSpPr/>
            <p:nvPr/>
          </p:nvSpPr>
          <p:spPr>
            <a:xfrm>
              <a:off x="2776508" y="1006744"/>
              <a:ext cx="212021" cy="115156"/>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65" name="Google Shape;365;p6"/>
            <p:cNvSpPr/>
            <p:nvPr/>
          </p:nvSpPr>
          <p:spPr>
            <a:xfrm rot="1466637">
              <a:off x="5246242" y="579297"/>
              <a:ext cx="132710" cy="129208"/>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366" name="Google Shape;366;p6"/>
          <p:cNvSpPr txBox="1"/>
          <p:nvPr>
            <p:ph type="title"/>
          </p:nvPr>
        </p:nvSpPr>
        <p:spPr>
          <a:xfrm>
            <a:off x="1028375" y="662026"/>
            <a:ext cx="7087200" cy="5502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7" name="Google Shape;367;p6"/>
          <p:cNvSpPr txBox="1"/>
          <p:nvPr>
            <p:ph idx="1" type="body"/>
          </p:nvPr>
        </p:nvSpPr>
        <p:spPr>
          <a:xfrm>
            <a:off x="1028375" y="1404153"/>
            <a:ext cx="3440100" cy="26754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68" name="Google Shape;368;p6"/>
          <p:cNvSpPr txBox="1"/>
          <p:nvPr>
            <p:ph idx="2" type="body"/>
          </p:nvPr>
        </p:nvSpPr>
        <p:spPr>
          <a:xfrm>
            <a:off x="4675573" y="1404153"/>
            <a:ext cx="3440100" cy="26754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69" name="Google Shape;369;p6"/>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70" name="Shape 370"/>
        <p:cNvGrpSpPr/>
        <p:nvPr/>
      </p:nvGrpSpPr>
      <p:grpSpPr>
        <a:xfrm>
          <a:off x="0" y="0"/>
          <a:ext cx="0" cy="0"/>
          <a:chOff x="0" y="0"/>
          <a:chExt cx="0" cy="0"/>
        </a:xfrm>
      </p:grpSpPr>
      <p:grpSp>
        <p:nvGrpSpPr>
          <p:cNvPr id="371" name="Google Shape;371;p7"/>
          <p:cNvGrpSpPr/>
          <p:nvPr/>
        </p:nvGrpSpPr>
        <p:grpSpPr>
          <a:xfrm>
            <a:off x="-45603" y="4341395"/>
            <a:ext cx="9272423" cy="910791"/>
            <a:chOff x="-45603" y="440026"/>
            <a:chExt cx="9272423" cy="910791"/>
          </a:xfrm>
        </p:grpSpPr>
        <p:sp>
          <p:nvSpPr>
            <p:cNvPr id="372" name="Google Shape;372;p7"/>
            <p:cNvSpPr/>
            <p:nvPr/>
          </p:nvSpPr>
          <p:spPr>
            <a:xfrm>
              <a:off x="2176354" y="708034"/>
              <a:ext cx="281779" cy="397462"/>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73" name="Google Shape;373;p7"/>
            <p:cNvSpPr/>
            <p:nvPr/>
          </p:nvSpPr>
          <p:spPr>
            <a:xfrm>
              <a:off x="552323" y="912340"/>
              <a:ext cx="339086" cy="309912"/>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74" name="Google Shape;374;p7"/>
            <p:cNvSpPr/>
            <p:nvPr/>
          </p:nvSpPr>
          <p:spPr>
            <a:xfrm rot="-2700000">
              <a:off x="4913658" y="470447"/>
              <a:ext cx="181249" cy="400170"/>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75" name="Google Shape;375;p7"/>
            <p:cNvSpPr/>
            <p:nvPr/>
          </p:nvSpPr>
          <p:spPr>
            <a:xfrm rot="-1967309">
              <a:off x="27613" y="549243"/>
              <a:ext cx="142154" cy="312221"/>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76" name="Google Shape;376;p7"/>
            <p:cNvSpPr/>
            <p:nvPr/>
          </p:nvSpPr>
          <p:spPr>
            <a:xfrm>
              <a:off x="6508977" y="1054156"/>
              <a:ext cx="212880" cy="143991"/>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77" name="Google Shape;377;p7"/>
            <p:cNvSpPr/>
            <p:nvPr/>
          </p:nvSpPr>
          <p:spPr>
            <a:xfrm>
              <a:off x="4683118" y="1001445"/>
              <a:ext cx="272854" cy="185024"/>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78" name="Google Shape;378;p7"/>
            <p:cNvSpPr/>
            <p:nvPr/>
          </p:nvSpPr>
          <p:spPr>
            <a:xfrm rot="3663599">
              <a:off x="5966469" y="976075"/>
              <a:ext cx="204754" cy="377157"/>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79" name="Google Shape;379;p7"/>
            <p:cNvSpPr/>
            <p:nvPr/>
          </p:nvSpPr>
          <p:spPr>
            <a:xfrm rot="-3368760">
              <a:off x="5437768" y="638636"/>
              <a:ext cx="351278" cy="93987"/>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0" name="Google Shape;380;p7"/>
            <p:cNvSpPr/>
            <p:nvPr/>
          </p:nvSpPr>
          <p:spPr>
            <a:xfrm rot="3013936">
              <a:off x="1856192" y="906044"/>
              <a:ext cx="112704" cy="289910"/>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1" name="Google Shape;381;p7"/>
            <p:cNvSpPr/>
            <p:nvPr/>
          </p:nvSpPr>
          <p:spPr>
            <a:xfrm rot="2198047">
              <a:off x="3510054" y="793341"/>
              <a:ext cx="140231" cy="36705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2" name="Google Shape;382;p7"/>
            <p:cNvSpPr/>
            <p:nvPr/>
          </p:nvSpPr>
          <p:spPr>
            <a:xfrm rot="9906392">
              <a:off x="7295836" y="1033664"/>
              <a:ext cx="191420" cy="182909"/>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3" name="Google Shape;383;p7"/>
            <p:cNvSpPr/>
            <p:nvPr/>
          </p:nvSpPr>
          <p:spPr>
            <a:xfrm>
              <a:off x="301831" y="611168"/>
              <a:ext cx="314135" cy="349552"/>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4" name="Google Shape;384;p7"/>
            <p:cNvSpPr/>
            <p:nvPr/>
          </p:nvSpPr>
          <p:spPr>
            <a:xfrm>
              <a:off x="5200465" y="821938"/>
              <a:ext cx="313748" cy="356086"/>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5" name="Google Shape;385;p7"/>
            <p:cNvSpPr/>
            <p:nvPr/>
          </p:nvSpPr>
          <p:spPr>
            <a:xfrm rot="-988374">
              <a:off x="8793699" y="981136"/>
              <a:ext cx="395858" cy="320125"/>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6" name="Google Shape;386;p7"/>
            <p:cNvSpPr/>
            <p:nvPr/>
          </p:nvSpPr>
          <p:spPr>
            <a:xfrm rot="1179229">
              <a:off x="6978602" y="547675"/>
              <a:ext cx="347146" cy="378286"/>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7" name="Google Shape;387;p7"/>
            <p:cNvSpPr/>
            <p:nvPr/>
          </p:nvSpPr>
          <p:spPr>
            <a:xfrm>
              <a:off x="980841" y="910413"/>
              <a:ext cx="326644" cy="367792"/>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8" name="Google Shape;388;p7"/>
            <p:cNvSpPr/>
            <p:nvPr/>
          </p:nvSpPr>
          <p:spPr>
            <a:xfrm>
              <a:off x="8699186" y="523462"/>
              <a:ext cx="403969" cy="323646"/>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89" name="Google Shape;389;p7"/>
            <p:cNvSpPr/>
            <p:nvPr/>
          </p:nvSpPr>
          <p:spPr>
            <a:xfrm>
              <a:off x="6870722" y="1009504"/>
              <a:ext cx="256151" cy="229019"/>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90" name="Google Shape;390;p7"/>
            <p:cNvSpPr/>
            <p:nvPr/>
          </p:nvSpPr>
          <p:spPr>
            <a:xfrm rot="-2424567">
              <a:off x="1204048" y="475241"/>
              <a:ext cx="211213" cy="278694"/>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91" name="Google Shape;391;p7"/>
            <p:cNvSpPr/>
            <p:nvPr/>
          </p:nvSpPr>
          <p:spPr>
            <a:xfrm>
              <a:off x="7556769" y="607048"/>
              <a:ext cx="402022" cy="236475"/>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392" name="Google Shape;392;p7"/>
            <p:cNvGrpSpPr/>
            <p:nvPr/>
          </p:nvGrpSpPr>
          <p:grpSpPr>
            <a:xfrm rot="890855">
              <a:off x="3181660" y="515636"/>
              <a:ext cx="370663" cy="217580"/>
              <a:chOff x="1429156" y="1387535"/>
              <a:chExt cx="657769" cy="386112"/>
            </a:xfrm>
          </p:grpSpPr>
          <p:sp>
            <p:nvSpPr>
              <p:cNvPr id="393" name="Google Shape;393;p7"/>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94" name="Google Shape;394;p7"/>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395" name="Google Shape;395;p7"/>
            <p:cNvSpPr/>
            <p:nvPr/>
          </p:nvSpPr>
          <p:spPr>
            <a:xfrm rot="-2499483">
              <a:off x="4165391" y="919169"/>
              <a:ext cx="428994" cy="113072"/>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96" name="Google Shape;396;p7"/>
            <p:cNvSpPr/>
            <p:nvPr/>
          </p:nvSpPr>
          <p:spPr>
            <a:xfrm>
              <a:off x="674582" y="523294"/>
              <a:ext cx="375105" cy="294447"/>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397" name="Google Shape;397;p7"/>
            <p:cNvGrpSpPr/>
            <p:nvPr/>
          </p:nvGrpSpPr>
          <p:grpSpPr>
            <a:xfrm>
              <a:off x="3707787" y="505390"/>
              <a:ext cx="212392" cy="256778"/>
              <a:chOff x="1010452" y="1144365"/>
              <a:chExt cx="376916" cy="455685"/>
            </a:xfrm>
          </p:grpSpPr>
          <p:sp>
            <p:nvSpPr>
              <p:cNvPr id="398" name="Google Shape;398;p7"/>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399" name="Google Shape;399;p7"/>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00" name="Google Shape;400;p7"/>
            <p:cNvSpPr/>
            <p:nvPr/>
          </p:nvSpPr>
          <p:spPr>
            <a:xfrm rot="-1100489">
              <a:off x="8420309" y="672386"/>
              <a:ext cx="223722" cy="226855"/>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01" name="Google Shape;401;p7"/>
            <p:cNvSpPr/>
            <p:nvPr/>
          </p:nvSpPr>
          <p:spPr>
            <a:xfrm>
              <a:off x="3572521" y="981550"/>
              <a:ext cx="255529" cy="288428"/>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02" name="Google Shape;402;p7"/>
            <p:cNvSpPr/>
            <p:nvPr/>
          </p:nvSpPr>
          <p:spPr>
            <a:xfrm rot="1800079">
              <a:off x="8229930" y="1002016"/>
              <a:ext cx="198020" cy="248076"/>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03" name="Google Shape;403;p7"/>
            <p:cNvSpPr/>
            <p:nvPr/>
          </p:nvSpPr>
          <p:spPr>
            <a:xfrm>
              <a:off x="3943429" y="927518"/>
              <a:ext cx="163399" cy="25729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04" name="Google Shape;404;p7"/>
            <p:cNvSpPr/>
            <p:nvPr/>
          </p:nvSpPr>
          <p:spPr>
            <a:xfrm>
              <a:off x="4038156" y="505004"/>
              <a:ext cx="340006" cy="361563"/>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05" name="Google Shape;405;p7"/>
            <p:cNvSpPr/>
            <p:nvPr/>
          </p:nvSpPr>
          <p:spPr>
            <a:xfrm>
              <a:off x="2854633" y="688547"/>
              <a:ext cx="416637" cy="259709"/>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06" name="Google Shape;406;p7"/>
            <p:cNvSpPr/>
            <p:nvPr/>
          </p:nvSpPr>
          <p:spPr>
            <a:xfrm rot="-1252057">
              <a:off x="6497159" y="534061"/>
              <a:ext cx="204722" cy="302187"/>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07" name="Google Shape;407;p7"/>
            <p:cNvSpPr/>
            <p:nvPr/>
          </p:nvSpPr>
          <p:spPr>
            <a:xfrm>
              <a:off x="2537776" y="539860"/>
              <a:ext cx="230803" cy="290180"/>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08" name="Google Shape;408;p7"/>
            <p:cNvSpPr/>
            <p:nvPr/>
          </p:nvSpPr>
          <p:spPr>
            <a:xfrm>
              <a:off x="5713194" y="743996"/>
              <a:ext cx="256984" cy="24403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09" name="Google Shape;409;p7"/>
            <p:cNvSpPr/>
            <p:nvPr/>
          </p:nvSpPr>
          <p:spPr>
            <a:xfrm>
              <a:off x="2507283" y="945803"/>
              <a:ext cx="99390" cy="211075"/>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0" name="Google Shape;410;p7"/>
            <p:cNvSpPr/>
            <p:nvPr/>
          </p:nvSpPr>
          <p:spPr>
            <a:xfrm>
              <a:off x="8045390" y="829868"/>
              <a:ext cx="135793" cy="114511"/>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1" name="Google Shape;411;p7"/>
            <p:cNvSpPr/>
            <p:nvPr/>
          </p:nvSpPr>
          <p:spPr>
            <a:xfrm>
              <a:off x="5019180" y="1018026"/>
              <a:ext cx="99190" cy="9853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2" name="Google Shape;412;p7"/>
            <p:cNvSpPr/>
            <p:nvPr/>
          </p:nvSpPr>
          <p:spPr>
            <a:xfrm rot="9301126">
              <a:off x="6297718" y="732778"/>
              <a:ext cx="123698" cy="266216"/>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3" name="Google Shape;413;p7"/>
            <p:cNvSpPr/>
            <p:nvPr/>
          </p:nvSpPr>
          <p:spPr>
            <a:xfrm>
              <a:off x="1756780" y="575182"/>
              <a:ext cx="134585" cy="137354"/>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4" name="Google Shape;414;p7"/>
            <p:cNvSpPr/>
            <p:nvPr/>
          </p:nvSpPr>
          <p:spPr>
            <a:xfrm>
              <a:off x="4716478" y="737980"/>
              <a:ext cx="145419" cy="160635"/>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5" name="Google Shape;415;p7"/>
            <p:cNvSpPr/>
            <p:nvPr/>
          </p:nvSpPr>
          <p:spPr>
            <a:xfrm>
              <a:off x="1639378" y="819333"/>
              <a:ext cx="126045" cy="135687"/>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6" name="Google Shape;416;p7"/>
            <p:cNvSpPr/>
            <p:nvPr/>
          </p:nvSpPr>
          <p:spPr>
            <a:xfrm>
              <a:off x="8172573" y="555140"/>
              <a:ext cx="115263" cy="15729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7" name="Google Shape;417;p7"/>
            <p:cNvSpPr/>
            <p:nvPr/>
          </p:nvSpPr>
          <p:spPr>
            <a:xfrm>
              <a:off x="4481735" y="547509"/>
              <a:ext cx="87093" cy="153839"/>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8" name="Google Shape;418;p7"/>
            <p:cNvSpPr/>
            <p:nvPr/>
          </p:nvSpPr>
          <p:spPr>
            <a:xfrm>
              <a:off x="2048182" y="505004"/>
              <a:ext cx="126077" cy="173483"/>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19" name="Google Shape;419;p7"/>
            <p:cNvSpPr/>
            <p:nvPr/>
          </p:nvSpPr>
          <p:spPr>
            <a:xfrm>
              <a:off x="126658" y="1006747"/>
              <a:ext cx="126356" cy="163706"/>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420" name="Google Shape;420;p7"/>
            <p:cNvGrpSpPr/>
            <p:nvPr/>
          </p:nvGrpSpPr>
          <p:grpSpPr>
            <a:xfrm>
              <a:off x="7836651" y="987182"/>
              <a:ext cx="121750" cy="155749"/>
              <a:chOff x="6422295" y="3351500"/>
              <a:chExt cx="252856" cy="323399"/>
            </a:xfrm>
          </p:grpSpPr>
          <p:sp>
            <p:nvSpPr>
              <p:cNvPr id="421" name="Google Shape;421;p7"/>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22" name="Google Shape;422;p7"/>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23" name="Google Shape;423;p7"/>
            <p:cNvSpPr/>
            <p:nvPr/>
          </p:nvSpPr>
          <p:spPr>
            <a:xfrm>
              <a:off x="1353734" y="881315"/>
              <a:ext cx="187420" cy="190001"/>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24" name="Google Shape;424;p7"/>
            <p:cNvSpPr/>
            <p:nvPr/>
          </p:nvSpPr>
          <p:spPr>
            <a:xfrm>
              <a:off x="6088369" y="586056"/>
              <a:ext cx="149720" cy="115699"/>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425" name="Google Shape;425;p7"/>
            <p:cNvGrpSpPr/>
            <p:nvPr/>
          </p:nvGrpSpPr>
          <p:grpSpPr>
            <a:xfrm>
              <a:off x="3137402" y="1006079"/>
              <a:ext cx="129429" cy="165162"/>
              <a:chOff x="6793660" y="3322411"/>
              <a:chExt cx="268804" cy="342944"/>
            </a:xfrm>
          </p:grpSpPr>
          <p:sp>
            <p:nvSpPr>
              <p:cNvPr id="426" name="Google Shape;426;p7"/>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27" name="Google Shape;427;p7"/>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28" name="Google Shape;428;p7"/>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29" name="Google Shape;429;p7"/>
            <p:cNvSpPr/>
            <p:nvPr/>
          </p:nvSpPr>
          <p:spPr>
            <a:xfrm>
              <a:off x="2776508" y="1006744"/>
              <a:ext cx="212021" cy="115156"/>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30" name="Google Shape;430;p7"/>
            <p:cNvSpPr/>
            <p:nvPr/>
          </p:nvSpPr>
          <p:spPr>
            <a:xfrm rot="1466637">
              <a:off x="5246242" y="579297"/>
              <a:ext cx="132710" cy="129208"/>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31" name="Google Shape;431;p7"/>
          <p:cNvSpPr txBox="1"/>
          <p:nvPr>
            <p:ph type="title"/>
          </p:nvPr>
        </p:nvSpPr>
        <p:spPr>
          <a:xfrm>
            <a:off x="1028375" y="662026"/>
            <a:ext cx="7087200" cy="5502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2" name="Google Shape;432;p7"/>
          <p:cNvSpPr txBox="1"/>
          <p:nvPr>
            <p:ph idx="1" type="body"/>
          </p:nvPr>
        </p:nvSpPr>
        <p:spPr>
          <a:xfrm>
            <a:off x="1028375" y="1431000"/>
            <a:ext cx="2200500" cy="26574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33" name="Google Shape;433;p7"/>
          <p:cNvSpPr txBox="1"/>
          <p:nvPr>
            <p:ph idx="2" type="body"/>
          </p:nvPr>
        </p:nvSpPr>
        <p:spPr>
          <a:xfrm>
            <a:off x="3439718" y="1431000"/>
            <a:ext cx="2200500" cy="26574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34" name="Google Shape;434;p7"/>
          <p:cNvSpPr txBox="1"/>
          <p:nvPr>
            <p:ph idx="3" type="body"/>
          </p:nvPr>
        </p:nvSpPr>
        <p:spPr>
          <a:xfrm>
            <a:off x="5851061" y="1431000"/>
            <a:ext cx="2200500" cy="26574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35" name="Google Shape;435;p7"/>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6" name="Shape 436"/>
        <p:cNvGrpSpPr/>
        <p:nvPr/>
      </p:nvGrpSpPr>
      <p:grpSpPr>
        <a:xfrm>
          <a:off x="0" y="0"/>
          <a:ext cx="0" cy="0"/>
          <a:chOff x="0" y="0"/>
          <a:chExt cx="0" cy="0"/>
        </a:xfrm>
      </p:grpSpPr>
      <p:grpSp>
        <p:nvGrpSpPr>
          <p:cNvPr id="437" name="Google Shape;437;p8"/>
          <p:cNvGrpSpPr/>
          <p:nvPr/>
        </p:nvGrpSpPr>
        <p:grpSpPr>
          <a:xfrm>
            <a:off x="-45603" y="4341395"/>
            <a:ext cx="9272423" cy="910791"/>
            <a:chOff x="-45603" y="440026"/>
            <a:chExt cx="9272423" cy="910791"/>
          </a:xfrm>
        </p:grpSpPr>
        <p:sp>
          <p:nvSpPr>
            <p:cNvPr id="438" name="Google Shape;438;p8"/>
            <p:cNvSpPr/>
            <p:nvPr/>
          </p:nvSpPr>
          <p:spPr>
            <a:xfrm>
              <a:off x="2176354" y="708034"/>
              <a:ext cx="281779" cy="397462"/>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39" name="Google Shape;439;p8"/>
            <p:cNvSpPr/>
            <p:nvPr/>
          </p:nvSpPr>
          <p:spPr>
            <a:xfrm>
              <a:off x="552323" y="912340"/>
              <a:ext cx="339086" cy="309912"/>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0" name="Google Shape;440;p8"/>
            <p:cNvSpPr/>
            <p:nvPr/>
          </p:nvSpPr>
          <p:spPr>
            <a:xfrm rot="-2700000">
              <a:off x="4913658" y="470447"/>
              <a:ext cx="181249" cy="400170"/>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1" name="Google Shape;441;p8"/>
            <p:cNvSpPr/>
            <p:nvPr/>
          </p:nvSpPr>
          <p:spPr>
            <a:xfrm rot="-1967309">
              <a:off x="27613" y="549243"/>
              <a:ext cx="142154" cy="312221"/>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2" name="Google Shape;442;p8"/>
            <p:cNvSpPr/>
            <p:nvPr/>
          </p:nvSpPr>
          <p:spPr>
            <a:xfrm>
              <a:off x="6508977" y="1054156"/>
              <a:ext cx="212880" cy="143991"/>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3" name="Google Shape;443;p8"/>
            <p:cNvSpPr/>
            <p:nvPr/>
          </p:nvSpPr>
          <p:spPr>
            <a:xfrm>
              <a:off x="4683118" y="1001445"/>
              <a:ext cx="272854" cy="185024"/>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4" name="Google Shape;444;p8"/>
            <p:cNvSpPr/>
            <p:nvPr/>
          </p:nvSpPr>
          <p:spPr>
            <a:xfrm rot="3663599">
              <a:off x="5966469" y="976075"/>
              <a:ext cx="204754" cy="377157"/>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5" name="Google Shape;445;p8"/>
            <p:cNvSpPr/>
            <p:nvPr/>
          </p:nvSpPr>
          <p:spPr>
            <a:xfrm rot="-3368760">
              <a:off x="5437768" y="638636"/>
              <a:ext cx="351278" cy="93987"/>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6" name="Google Shape;446;p8"/>
            <p:cNvSpPr/>
            <p:nvPr/>
          </p:nvSpPr>
          <p:spPr>
            <a:xfrm rot="3013936">
              <a:off x="1856192" y="906044"/>
              <a:ext cx="112704" cy="289910"/>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7" name="Google Shape;447;p8"/>
            <p:cNvSpPr/>
            <p:nvPr/>
          </p:nvSpPr>
          <p:spPr>
            <a:xfrm rot="2198047">
              <a:off x="3510054" y="793341"/>
              <a:ext cx="140231" cy="36705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8" name="Google Shape;448;p8"/>
            <p:cNvSpPr/>
            <p:nvPr/>
          </p:nvSpPr>
          <p:spPr>
            <a:xfrm rot="9906392">
              <a:off x="7295836" y="1033664"/>
              <a:ext cx="191420" cy="182909"/>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49" name="Google Shape;449;p8"/>
            <p:cNvSpPr/>
            <p:nvPr/>
          </p:nvSpPr>
          <p:spPr>
            <a:xfrm>
              <a:off x="301831" y="611168"/>
              <a:ext cx="314135" cy="349552"/>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50" name="Google Shape;450;p8"/>
            <p:cNvSpPr/>
            <p:nvPr/>
          </p:nvSpPr>
          <p:spPr>
            <a:xfrm>
              <a:off x="5200465" y="821938"/>
              <a:ext cx="313748" cy="356086"/>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51" name="Google Shape;451;p8"/>
            <p:cNvSpPr/>
            <p:nvPr/>
          </p:nvSpPr>
          <p:spPr>
            <a:xfrm rot="-988374">
              <a:off x="8793699" y="981136"/>
              <a:ext cx="395858" cy="320125"/>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52" name="Google Shape;452;p8"/>
            <p:cNvSpPr/>
            <p:nvPr/>
          </p:nvSpPr>
          <p:spPr>
            <a:xfrm rot="1179229">
              <a:off x="6978602" y="547675"/>
              <a:ext cx="347146" cy="378286"/>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53" name="Google Shape;453;p8"/>
            <p:cNvSpPr/>
            <p:nvPr/>
          </p:nvSpPr>
          <p:spPr>
            <a:xfrm>
              <a:off x="980841" y="910413"/>
              <a:ext cx="326644" cy="367792"/>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54" name="Google Shape;454;p8"/>
            <p:cNvSpPr/>
            <p:nvPr/>
          </p:nvSpPr>
          <p:spPr>
            <a:xfrm>
              <a:off x="8699186" y="523462"/>
              <a:ext cx="403969" cy="323646"/>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55" name="Google Shape;455;p8"/>
            <p:cNvSpPr/>
            <p:nvPr/>
          </p:nvSpPr>
          <p:spPr>
            <a:xfrm>
              <a:off x="6870722" y="1009504"/>
              <a:ext cx="256151" cy="229019"/>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56" name="Google Shape;456;p8"/>
            <p:cNvSpPr/>
            <p:nvPr/>
          </p:nvSpPr>
          <p:spPr>
            <a:xfrm rot="-2424567">
              <a:off x="1204048" y="475241"/>
              <a:ext cx="211213" cy="278694"/>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57" name="Google Shape;457;p8"/>
            <p:cNvSpPr/>
            <p:nvPr/>
          </p:nvSpPr>
          <p:spPr>
            <a:xfrm>
              <a:off x="7556769" y="607048"/>
              <a:ext cx="402022" cy="236475"/>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458" name="Google Shape;458;p8"/>
            <p:cNvGrpSpPr/>
            <p:nvPr/>
          </p:nvGrpSpPr>
          <p:grpSpPr>
            <a:xfrm rot="890855">
              <a:off x="3181660" y="515636"/>
              <a:ext cx="370663" cy="217580"/>
              <a:chOff x="1429156" y="1387535"/>
              <a:chExt cx="657769" cy="386112"/>
            </a:xfrm>
          </p:grpSpPr>
          <p:sp>
            <p:nvSpPr>
              <p:cNvPr id="459" name="Google Shape;459;p8"/>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60" name="Google Shape;460;p8"/>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61" name="Google Shape;461;p8"/>
            <p:cNvSpPr/>
            <p:nvPr/>
          </p:nvSpPr>
          <p:spPr>
            <a:xfrm rot="-2499483">
              <a:off x="4165391" y="919169"/>
              <a:ext cx="428994" cy="113072"/>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62" name="Google Shape;462;p8"/>
            <p:cNvSpPr/>
            <p:nvPr/>
          </p:nvSpPr>
          <p:spPr>
            <a:xfrm>
              <a:off x="674582" y="523294"/>
              <a:ext cx="375105" cy="294447"/>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463" name="Google Shape;463;p8"/>
            <p:cNvGrpSpPr/>
            <p:nvPr/>
          </p:nvGrpSpPr>
          <p:grpSpPr>
            <a:xfrm>
              <a:off x="3707787" y="505390"/>
              <a:ext cx="212392" cy="256778"/>
              <a:chOff x="1010452" y="1144365"/>
              <a:chExt cx="376916" cy="455685"/>
            </a:xfrm>
          </p:grpSpPr>
          <p:sp>
            <p:nvSpPr>
              <p:cNvPr id="464" name="Google Shape;464;p8"/>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65" name="Google Shape;465;p8"/>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66" name="Google Shape;466;p8"/>
            <p:cNvSpPr/>
            <p:nvPr/>
          </p:nvSpPr>
          <p:spPr>
            <a:xfrm rot="-1100489">
              <a:off x="8420309" y="672386"/>
              <a:ext cx="223722" cy="226855"/>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67" name="Google Shape;467;p8"/>
            <p:cNvSpPr/>
            <p:nvPr/>
          </p:nvSpPr>
          <p:spPr>
            <a:xfrm>
              <a:off x="3572521" y="981550"/>
              <a:ext cx="255529" cy="288428"/>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68" name="Google Shape;468;p8"/>
            <p:cNvSpPr/>
            <p:nvPr/>
          </p:nvSpPr>
          <p:spPr>
            <a:xfrm rot="1800079">
              <a:off x="8229930" y="1002016"/>
              <a:ext cx="198020" cy="248076"/>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69" name="Google Shape;469;p8"/>
            <p:cNvSpPr/>
            <p:nvPr/>
          </p:nvSpPr>
          <p:spPr>
            <a:xfrm>
              <a:off x="3943429" y="927518"/>
              <a:ext cx="163399" cy="25729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0" name="Google Shape;470;p8"/>
            <p:cNvSpPr/>
            <p:nvPr/>
          </p:nvSpPr>
          <p:spPr>
            <a:xfrm>
              <a:off x="4038156" y="505004"/>
              <a:ext cx="340006" cy="361563"/>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1" name="Google Shape;471;p8"/>
            <p:cNvSpPr/>
            <p:nvPr/>
          </p:nvSpPr>
          <p:spPr>
            <a:xfrm>
              <a:off x="2854633" y="688547"/>
              <a:ext cx="416637" cy="259709"/>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2" name="Google Shape;472;p8"/>
            <p:cNvSpPr/>
            <p:nvPr/>
          </p:nvSpPr>
          <p:spPr>
            <a:xfrm rot="-1252057">
              <a:off x="6497159" y="534061"/>
              <a:ext cx="204722" cy="302187"/>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3" name="Google Shape;473;p8"/>
            <p:cNvSpPr/>
            <p:nvPr/>
          </p:nvSpPr>
          <p:spPr>
            <a:xfrm>
              <a:off x="2537776" y="539860"/>
              <a:ext cx="230803" cy="290180"/>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4" name="Google Shape;474;p8"/>
            <p:cNvSpPr/>
            <p:nvPr/>
          </p:nvSpPr>
          <p:spPr>
            <a:xfrm>
              <a:off x="5713194" y="743996"/>
              <a:ext cx="256984" cy="24403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5" name="Google Shape;475;p8"/>
            <p:cNvSpPr/>
            <p:nvPr/>
          </p:nvSpPr>
          <p:spPr>
            <a:xfrm>
              <a:off x="2507283" y="945803"/>
              <a:ext cx="99390" cy="211075"/>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6" name="Google Shape;476;p8"/>
            <p:cNvSpPr/>
            <p:nvPr/>
          </p:nvSpPr>
          <p:spPr>
            <a:xfrm>
              <a:off x="8045390" y="829868"/>
              <a:ext cx="135793" cy="114511"/>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7" name="Google Shape;477;p8"/>
            <p:cNvSpPr/>
            <p:nvPr/>
          </p:nvSpPr>
          <p:spPr>
            <a:xfrm>
              <a:off x="5019180" y="1018026"/>
              <a:ext cx="99190" cy="9853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8" name="Google Shape;478;p8"/>
            <p:cNvSpPr/>
            <p:nvPr/>
          </p:nvSpPr>
          <p:spPr>
            <a:xfrm rot="9301126">
              <a:off x="6297718" y="732778"/>
              <a:ext cx="123698" cy="266216"/>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79" name="Google Shape;479;p8"/>
            <p:cNvSpPr/>
            <p:nvPr/>
          </p:nvSpPr>
          <p:spPr>
            <a:xfrm>
              <a:off x="1756780" y="575182"/>
              <a:ext cx="134585" cy="137354"/>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80" name="Google Shape;480;p8"/>
            <p:cNvSpPr/>
            <p:nvPr/>
          </p:nvSpPr>
          <p:spPr>
            <a:xfrm>
              <a:off x="4716478" y="737980"/>
              <a:ext cx="145419" cy="160635"/>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81" name="Google Shape;481;p8"/>
            <p:cNvSpPr/>
            <p:nvPr/>
          </p:nvSpPr>
          <p:spPr>
            <a:xfrm>
              <a:off x="1639378" y="819333"/>
              <a:ext cx="126045" cy="135687"/>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82" name="Google Shape;482;p8"/>
            <p:cNvSpPr/>
            <p:nvPr/>
          </p:nvSpPr>
          <p:spPr>
            <a:xfrm>
              <a:off x="8172573" y="555140"/>
              <a:ext cx="115263" cy="15729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83" name="Google Shape;483;p8"/>
            <p:cNvSpPr/>
            <p:nvPr/>
          </p:nvSpPr>
          <p:spPr>
            <a:xfrm>
              <a:off x="4481735" y="547509"/>
              <a:ext cx="87093" cy="153839"/>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84" name="Google Shape;484;p8"/>
            <p:cNvSpPr/>
            <p:nvPr/>
          </p:nvSpPr>
          <p:spPr>
            <a:xfrm>
              <a:off x="2048182" y="505004"/>
              <a:ext cx="126077" cy="173483"/>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85" name="Google Shape;485;p8"/>
            <p:cNvSpPr/>
            <p:nvPr/>
          </p:nvSpPr>
          <p:spPr>
            <a:xfrm>
              <a:off x="126658" y="1006747"/>
              <a:ext cx="126356" cy="163706"/>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486" name="Google Shape;486;p8"/>
            <p:cNvGrpSpPr/>
            <p:nvPr/>
          </p:nvGrpSpPr>
          <p:grpSpPr>
            <a:xfrm>
              <a:off x="7836651" y="987182"/>
              <a:ext cx="121750" cy="155749"/>
              <a:chOff x="6422295" y="3351500"/>
              <a:chExt cx="252856" cy="323399"/>
            </a:xfrm>
          </p:grpSpPr>
          <p:sp>
            <p:nvSpPr>
              <p:cNvPr id="487" name="Google Shape;487;p8"/>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88" name="Google Shape;488;p8"/>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89" name="Google Shape;489;p8"/>
            <p:cNvSpPr/>
            <p:nvPr/>
          </p:nvSpPr>
          <p:spPr>
            <a:xfrm>
              <a:off x="1353734" y="881315"/>
              <a:ext cx="187420" cy="190001"/>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90" name="Google Shape;490;p8"/>
            <p:cNvSpPr/>
            <p:nvPr/>
          </p:nvSpPr>
          <p:spPr>
            <a:xfrm>
              <a:off x="6088369" y="586056"/>
              <a:ext cx="149720" cy="115699"/>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491" name="Google Shape;491;p8"/>
            <p:cNvGrpSpPr/>
            <p:nvPr/>
          </p:nvGrpSpPr>
          <p:grpSpPr>
            <a:xfrm>
              <a:off x="3137402" y="1006079"/>
              <a:ext cx="129429" cy="165162"/>
              <a:chOff x="6793660" y="3322411"/>
              <a:chExt cx="268804" cy="342944"/>
            </a:xfrm>
          </p:grpSpPr>
          <p:sp>
            <p:nvSpPr>
              <p:cNvPr id="492" name="Google Shape;492;p8"/>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93" name="Google Shape;493;p8"/>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94" name="Google Shape;494;p8"/>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95" name="Google Shape;495;p8"/>
            <p:cNvSpPr/>
            <p:nvPr/>
          </p:nvSpPr>
          <p:spPr>
            <a:xfrm>
              <a:off x="2776508" y="1006744"/>
              <a:ext cx="212021" cy="115156"/>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496" name="Google Shape;496;p8"/>
            <p:cNvSpPr/>
            <p:nvPr/>
          </p:nvSpPr>
          <p:spPr>
            <a:xfrm rot="1466637">
              <a:off x="5246242" y="579297"/>
              <a:ext cx="132710" cy="129208"/>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497" name="Google Shape;497;p8"/>
          <p:cNvSpPr txBox="1"/>
          <p:nvPr>
            <p:ph type="title"/>
          </p:nvPr>
        </p:nvSpPr>
        <p:spPr>
          <a:xfrm>
            <a:off x="1028375" y="662026"/>
            <a:ext cx="7087200" cy="5502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9" name="Shape 499"/>
        <p:cNvGrpSpPr/>
        <p:nvPr/>
      </p:nvGrpSpPr>
      <p:grpSpPr>
        <a:xfrm>
          <a:off x="0" y="0"/>
          <a:ext cx="0" cy="0"/>
          <a:chOff x="0" y="0"/>
          <a:chExt cx="0" cy="0"/>
        </a:xfrm>
      </p:grpSpPr>
      <p:sp>
        <p:nvSpPr>
          <p:cNvPr id="500" name="Google Shape;500;p9"/>
          <p:cNvSpPr txBox="1"/>
          <p:nvPr>
            <p:ph idx="1" type="body"/>
          </p:nvPr>
        </p:nvSpPr>
        <p:spPr>
          <a:xfrm>
            <a:off x="1619425" y="4348000"/>
            <a:ext cx="5905200" cy="276900"/>
          </a:xfrm>
          <a:prstGeom prst="rect">
            <a:avLst/>
          </a:prstGeom>
        </p:spPr>
        <p:txBody>
          <a:bodyPr anchorCtr="0" anchor="t" bIns="0" lIns="0" spcFirstLastPara="1" rIns="0" wrap="square" tIns="0">
            <a:noAutofit/>
          </a:bodyPr>
          <a:lstStyle>
            <a:lvl1pPr indent="-228600" lvl="0" marL="457200" rtl="0" algn="ctr">
              <a:spcBef>
                <a:spcPts val="360"/>
              </a:spcBef>
              <a:spcAft>
                <a:spcPts val="0"/>
              </a:spcAft>
              <a:buSzPts val="1400"/>
              <a:buNone/>
              <a:defRPr sz="1400"/>
            </a:lvl1pPr>
          </a:lstStyle>
          <a:p/>
        </p:txBody>
      </p:sp>
      <p:sp>
        <p:nvSpPr>
          <p:cNvPr id="501" name="Google Shape;501;p9"/>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02" name="Google Shape;502;p9"/>
          <p:cNvGrpSpPr/>
          <p:nvPr/>
        </p:nvGrpSpPr>
        <p:grpSpPr>
          <a:xfrm>
            <a:off x="-45603" y="-123258"/>
            <a:ext cx="9272423" cy="910791"/>
            <a:chOff x="-45603" y="440026"/>
            <a:chExt cx="9272423" cy="910791"/>
          </a:xfrm>
        </p:grpSpPr>
        <p:sp>
          <p:nvSpPr>
            <p:cNvPr id="503" name="Google Shape;503;p9"/>
            <p:cNvSpPr/>
            <p:nvPr/>
          </p:nvSpPr>
          <p:spPr>
            <a:xfrm>
              <a:off x="2176354" y="708034"/>
              <a:ext cx="281779" cy="397462"/>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04" name="Google Shape;504;p9"/>
            <p:cNvSpPr/>
            <p:nvPr/>
          </p:nvSpPr>
          <p:spPr>
            <a:xfrm>
              <a:off x="552323" y="912340"/>
              <a:ext cx="339086" cy="309912"/>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05" name="Google Shape;505;p9"/>
            <p:cNvSpPr/>
            <p:nvPr/>
          </p:nvSpPr>
          <p:spPr>
            <a:xfrm rot="-2700000">
              <a:off x="4913658" y="470447"/>
              <a:ext cx="181249" cy="400170"/>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06" name="Google Shape;506;p9"/>
            <p:cNvSpPr/>
            <p:nvPr/>
          </p:nvSpPr>
          <p:spPr>
            <a:xfrm rot="-1967309">
              <a:off x="27613" y="549243"/>
              <a:ext cx="142154" cy="312221"/>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07" name="Google Shape;507;p9"/>
            <p:cNvSpPr/>
            <p:nvPr/>
          </p:nvSpPr>
          <p:spPr>
            <a:xfrm>
              <a:off x="6508977" y="1054156"/>
              <a:ext cx="212880" cy="143991"/>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08" name="Google Shape;508;p9"/>
            <p:cNvSpPr/>
            <p:nvPr/>
          </p:nvSpPr>
          <p:spPr>
            <a:xfrm>
              <a:off x="4683118" y="1001445"/>
              <a:ext cx="272854" cy="185024"/>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09" name="Google Shape;509;p9"/>
            <p:cNvSpPr/>
            <p:nvPr/>
          </p:nvSpPr>
          <p:spPr>
            <a:xfrm rot="3663599">
              <a:off x="5966469" y="976075"/>
              <a:ext cx="204754" cy="377157"/>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0" name="Google Shape;510;p9"/>
            <p:cNvSpPr/>
            <p:nvPr/>
          </p:nvSpPr>
          <p:spPr>
            <a:xfrm rot="-3368760">
              <a:off x="5437768" y="638636"/>
              <a:ext cx="351278" cy="93987"/>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1" name="Google Shape;511;p9"/>
            <p:cNvSpPr/>
            <p:nvPr/>
          </p:nvSpPr>
          <p:spPr>
            <a:xfrm rot="3013936">
              <a:off x="1856192" y="906044"/>
              <a:ext cx="112704" cy="289910"/>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2" name="Google Shape;512;p9"/>
            <p:cNvSpPr/>
            <p:nvPr/>
          </p:nvSpPr>
          <p:spPr>
            <a:xfrm rot="2198047">
              <a:off x="3510054" y="793341"/>
              <a:ext cx="140231" cy="36705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3" name="Google Shape;513;p9"/>
            <p:cNvSpPr/>
            <p:nvPr/>
          </p:nvSpPr>
          <p:spPr>
            <a:xfrm rot="9906392">
              <a:off x="7295836" y="1033664"/>
              <a:ext cx="191420" cy="182909"/>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4" name="Google Shape;514;p9"/>
            <p:cNvSpPr/>
            <p:nvPr/>
          </p:nvSpPr>
          <p:spPr>
            <a:xfrm>
              <a:off x="301831" y="611168"/>
              <a:ext cx="314135" cy="349552"/>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5" name="Google Shape;515;p9"/>
            <p:cNvSpPr/>
            <p:nvPr/>
          </p:nvSpPr>
          <p:spPr>
            <a:xfrm>
              <a:off x="5200465" y="821938"/>
              <a:ext cx="313748" cy="356086"/>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6" name="Google Shape;516;p9"/>
            <p:cNvSpPr/>
            <p:nvPr/>
          </p:nvSpPr>
          <p:spPr>
            <a:xfrm rot="-988374">
              <a:off x="8793699" y="981136"/>
              <a:ext cx="395858" cy="320125"/>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7" name="Google Shape;517;p9"/>
            <p:cNvSpPr/>
            <p:nvPr/>
          </p:nvSpPr>
          <p:spPr>
            <a:xfrm rot="1179229">
              <a:off x="6978602" y="547675"/>
              <a:ext cx="347146" cy="378286"/>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8" name="Google Shape;518;p9"/>
            <p:cNvSpPr/>
            <p:nvPr/>
          </p:nvSpPr>
          <p:spPr>
            <a:xfrm>
              <a:off x="980841" y="910413"/>
              <a:ext cx="326644" cy="367792"/>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19" name="Google Shape;519;p9"/>
            <p:cNvSpPr/>
            <p:nvPr/>
          </p:nvSpPr>
          <p:spPr>
            <a:xfrm>
              <a:off x="8699186" y="523462"/>
              <a:ext cx="403969" cy="323646"/>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20" name="Google Shape;520;p9"/>
            <p:cNvSpPr/>
            <p:nvPr/>
          </p:nvSpPr>
          <p:spPr>
            <a:xfrm>
              <a:off x="6870722" y="1009504"/>
              <a:ext cx="256151" cy="229019"/>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21" name="Google Shape;521;p9"/>
            <p:cNvSpPr/>
            <p:nvPr/>
          </p:nvSpPr>
          <p:spPr>
            <a:xfrm rot="-2424567">
              <a:off x="1204048" y="475241"/>
              <a:ext cx="211213" cy="278694"/>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22" name="Google Shape;522;p9"/>
            <p:cNvSpPr/>
            <p:nvPr/>
          </p:nvSpPr>
          <p:spPr>
            <a:xfrm>
              <a:off x="7556769" y="607048"/>
              <a:ext cx="402022" cy="236475"/>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523" name="Google Shape;523;p9"/>
            <p:cNvGrpSpPr/>
            <p:nvPr/>
          </p:nvGrpSpPr>
          <p:grpSpPr>
            <a:xfrm rot="890855">
              <a:off x="3181660" y="515636"/>
              <a:ext cx="370663" cy="217580"/>
              <a:chOff x="1429156" y="1387535"/>
              <a:chExt cx="657769" cy="386112"/>
            </a:xfrm>
          </p:grpSpPr>
          <p:sp>
            <p:nvSpPr>
              <p:cNvPr id="524" name="Google Shape;524;p9"/>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25" name="Google Shape;525;p9"/>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526" name="Google Shape;526;p9"/>
            <p:cNvSpPr/>
            <p:nvPr/>
          </p:nvSpPr>
          <p:spPr>
            <a:xfrm rot="-2499483">
              <a:off x="4165391" y="919169"/>
              <a:ext cx="428994" cy="113072"/>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27" name="Google Shape;527;p9"/>
            <p:cNvSpPr/>
            <p:nvPr/>
          </p:nvSpPr>
          <p:spPr>
            <a:xfrm>
              <a:off x="674582" y="523294"/>
              <a:ext cx="375105" cy="294447"/>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528" name="Google Shape;528;p9"/>
            <p:cNvGrpSpPr/>
            <p:nvPr/>
          </p:nvGrpSpPr>
          <p:grpSpPr>
            <a:xfrm>
              <a:off x="3707787" y="505390"/>
              <a:ext cx="212392" cy="256778"/>
              <a:chOff x="1010452" y="1144365"/>
              <a:chExt cx="376916" cy="455685"/>
            </a:xfrm>
          </p:grpSpPr>
          <p:sp>
            <p:nvSpPr>
              <p:cNvPr id="529" name="Google Shape;529;p9"/>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30" name="Google Shape;530;p9"/>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531" name="Google Shape;531;p9"/>
            <p:cNvSpPr/>
            <p:nvPr/>
          </p:nvSpPr>
          <p:spPr>
            <a:xfrm rot="-1100489">
              <a:off x="8420309" y="672386"/>
              <a:ext cx="223722" cy="226855"/>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32" name="Google Shape;532;p9"/>
            <p:cNvSpPr/>
            <p:nvPr/>
          </p:nvSpPr>
          <p:spPr>
            <a:xfrm>
              <a:off x="3572521" y="981550"/>
              <a:ext cx="255529" cy="288428"/>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33" name="Google Shape;533;p9"/>
            <p:cNvSpPr/>
            <p:nvPr/>
          </p:nvSpPr>
          <p:spPr>
            <a:xfrm rot="1800079">
              <a:off x="8229930" y="1002016"/>
              <a:ext cx="198020" cy="248076"/>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34" name="Google Shape;534;p9"/>
            <p:cNvSpPr/>
            <p:nvPr/>
          </p:nvSpPr>
          <p:spPr>
            <a:xfrm>
              <a:off x="3943429" y="927518"/>
              <a:ext cx="163399" cy="25729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35" name="Google Shape;535;p9"/>
            <p:cNvSpPr/>
            <p:nvPr/>
          </p:nvSpPr>
          <p:spPr>
            <a:xfrm>
              <a:off x="4038156" y="505004"/>
              <a:ext cx="340006" cy="361563"/>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36" name="Google Shape;536;p9"/>
            <p:cNvSpPr/>
            <p:nvPr/>
          </p:nvSpPr>
          <p:spPr>
            <a:xfrm>
              <a:off x="2854633" y="688547"/>
              <a:ext cx="416637" cy="259709"/>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37" name="Google Shape;537;p9"/>
            <p:cNvSpPr/>
            <p:nvPr/>
          </p:nvSpPr>
          <p:spPr>
            <a:xfrm rot="-1252057">
              <a:off x="6497159" y="534061"/>
              <a:ext cx="204722" cy="302187"/>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38" name="Google Shape;538;p9"/>
            <p:cNvSpPr/>
            <p:nvPr/>
          </p:nvSpPr>
          <p:spPr>
            <a:xfrm>
              <a:off x="2537776" y="539860"/>
              <a:ext cx="230803" cy="290180"/>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39" name="Google Shape;539;p9"/>
            <p:cNvSpPr/>
            <p:nvPr/>
          </p:nvSpPr>
          <p:spPr>
            <a:xfrm>
              <a:off x="5713194" y="743996"/>
              <a:ext cx="256984" cy="24403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0" name="Google Shape;540;p9"/>
            <p:cNvSpPr/>
            <p:nvPr/>
          </p:nvSpPr>
          <p:spPr>
            <a:xfrm>
              <a:off x="2507283" y="945803"/>
              <a:ext cx="99390" cy="211075"/>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1" name="Google Shape;541;p9"/>
            <p:cNvSpPr/>
            <p:nvPr/>
          </p:nvSpPr>
          <p:spPr>
            <a:xfrm>
              <a:off x="8045390" y="829868"/>
              <a:ext cx="135793" cy="114511"/>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2" name="Google Shape;542;p9"/>
            <p:cNvSpPr/>
            <p:nvPr/>
          </p:nvSpPr>
          <p:spPr>
            <a:xfrm>
              <a:off x="5019180" y="1018026"/>
              <a:ext cx="99190" cy="9853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3" name="Google Shape;543;p9"/>
            <p:cNvSpPr/>
            <p:nvPr/>
          </p:nvSpPr>
          <p:spPr>
            <a:xfrm rot="9301126">
              <a:off x="6297718" y="732778"/>
              <a:ext cx="123698" cy="266216"/>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4" name="Google Shape;544;p9"/>
            <p:cNvSpPr/>
            <p:nvPr/>
          </p:nvSpPr>
          <p:spPr>
            <a:xfrm>
              <a:off x="1756780" y="575182"/>
              <a:ext cx="134585" cy="137354"/>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5" name="Google Shape;545;p9"/>
            <p:cNvSpPr/>
            <p:nvPr/>
          </p:nvSpPr>
          <p:spPr>
            <a:xfrm>
              <a:off x="4716478" y="737980"/>
              <a:ext cx="145419" cy="160635"/>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6" name="Google Shape;546;p9"/>
            <p:cNvSpPr/>
            <p:nvPr/>
          </p:nvSpPr>
          <p:spPr>
            <a:xfrm>
              <a:off x="1639378" y="819333"/>
              <a:ext cx="126045" cy="135687"/>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7" name="Google Shape;547;p9"/>
            <p:cNvSpPr/>
            <p:nvPr/>
          </p:nvSpPr>
          <p:spPr>
            <a:xfrm>
              <a:off x="8172573" y="555140"/>
              <a:ext cx="115263" cy="15729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8" name="Google Shape;548;p9"/>
            <p:cNvSpPr/>
            <p:nvPr/>
          </p:nvSpPr>
          <p:spPr>
            <a:xfrm>
              <a:off x="4481735" y="547509"/>
              <a:ext cx="87093" cy="153839"/>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49" name="Google Shape;549;p9"/>
            <p:cNvSpPr/>
            <p:nvPr/>
          </p:nvSpPr>
          <p:spPr>
            <a:xfrm>
              <a:off x="2048182" y="505004"/>
              <a:ext cx="126077" cy="173483"/>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50" name="Google Shape;550;p9"/>
            <p:cNvSpPr/>
            <p:nvPr/>
          </p:nvSpPr>
          <p:spPr>
            <a:xfrm>
              <a:off x="126658" y="1006747"/>
              <a:ext cx="126356" cy="163706"/>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551" name="Google Shape;551;p9"/>
            <p:cNvGrpSpPr/>
            <p:nvPr/>
          </p:nvGrpSpPr>
          <p:grpSpPr>
            <a:xfrm>
              <a:off x="7836651" y="987182"/>
              <a:ext cx="121750" cy="155749"/>
              <a:chOff x="6422295" y="3351500"/>
              <a:chExt cx="252856" cy="323399"/>
            </a:xfrm>
          </p:grpSpPr>
          <p:sp>
            <p:nvSpPr>
              <p:cNvPr id="552" name="Google Shape;552;p9"/>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53" name="Google Shape;553;p9"/>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554" name="Google Shape;554;p9"/>
            <p:cNvSpPr/>
            <p:nvPr/>
          </p:nvSpPr>
          <p:spPr>
            <a:xfrm>
              <a:off x="1353734" y="881315"/>
              <a:ext cx="187420" cy="190001"/>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55" name="Google Shape;555;p9"/>
            <p:cNvSpPr/>
            <p:nvPr/>
          </p:nvSpPr>
          <p:spPr>
            <a:xfrm>
              <a:off x="6088369" y="586056"/>
              <a:ext cx="149720" cy="115699"/>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nvGrpSpPr>
            <p:cNvPr id="556" name="Google Shape;556;p9"/>
            <p:cNvGrpSpPr/>
            <p:nvPr/>
          </p:nvGrpSpPr>
          <p:grpSpPr>
            <a:xfrm>
              <a:off x="3137402" y="1006079"/>
              <a:ext cx="129429" cy="165162"/>
              <a:chOff x="6793660" y="3322411"/>
              <a:chExt cx="268804" cy="342944"/>
            </a:xfrm>
          </p:grpSpPr>
          <p:sp>
            <p:nvSpPr>
              <p:cNvPr id="557" name="Google Shape;557;p9"/>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58" name="Google Shape;558;p9"/>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59" name="Google Shape;559;p9"/>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
          <p:nvSpPr>
            <p:cNvPr id="560" name="Google Shape;560;p9"/>
            <p:cNvSpPr/>
            <p:nvPr/>
          </p:nvSpPr>
          <p:spPr>
            <a:xfrm>
              <a:off x="2776508" y="1006744"/>
              <a:ext cx="212021" cy="115156"/>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sp>
          <p:nvSpPr>
            <p:cNvPr id="561" name="Google Shape;561;p9"/>
            <p:cNvSpPr/>
            <p:nvPr/>
          </p:nvSpPr>
          <p:spPr>
            <a:xfrm rot="1466637">
              <a:off x="5246242" y="579297"/>
              <a:ext cx="132710" cy="129208"/>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Short Stack"/>
                <a:ea typeface="Short Stack"/>
                <a:cs typeface="Short Stack"/>
                <a:sym typeface="Short Stack"/>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2" name="Shape 562"/>
        <p:cNvGrpSpPr/>
        <p:nvPr/>
      </p:nvGrpSpPr>
      <p:grpSpPr>
        <a:xfrm>
          <a:off x="0" y="0"/>
          <a:ext cx="0" cy="0"/>
          <a:chOff x="0" y="0"/>
          <a:chExt cx="0" cy="0"/>
        </a:xfrm>
      </p:grpSpPr>
      <p:sp>
        <p:nvSpPr>
          <p:cNvPr id="563" name="Google Shape;563;p10"/>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grpSp>
        <p:nvGrpSpPr>
          <p:cNvPr id="6" name="Google Shape;6;p1"/>
          <p:cNvGrpSpPr/>
          <p:nvPr/>
        </p:nvGrpSpPr>
        <p:grpSpPr>
          <a:xfrm>
            <a:off x="0" y="0"/>
            <a:ext cx="9144000" cy="5143500"/>
            <a:chOff x="0" y="0"/>
            <a:chExt cx="9144000" cy="5143500"/>
          </a:xfrm>
        </p:grpSpPr>
        <p:pic>
          <p:nvPicPr>
            <p:cNvPr id="7" name="Google Shape;7;p1"/>
            <p:cNvPicPr preferRelativeResize="0"/>
            <p:nvPr/>
          </p:nvPicPr>
          <p:blipFill rotWithShape="1">
            <a:blip r:embed="rId1">
              <a:alphaModFix/>
            </a:blip>
            <a:srcRect b="0" l="0" r="0" t="0"/>
            <a:stretch/>
          </p:blipFill>
          <p:spPr>
            <a:xfrm>
              <a:off x="0" y="0"/>
              <a:ext cx="9144000" cy="5143500"/>
            </a:xfrm>
            <a:prstGeom prst="rect">
              <a:avLst/>
            </a:prstGeom>
            <a:noFill/>
            <a:ln>
              <a:noFill/>
            </a:ln>
          </p:spPr>
        </p:pic>
        <p:grpSp>
          <p:nvGrpSpPr>
            <p:cNvPr id="8" name="Google Shape;8;p1"/>
            <p:cNvGrpSpPr/>
            <p:nvPr/>
          </p:nvGrpSpPr>
          <p:grpSpPr>
            <a:xfrm>
              <a:off x="0" y="566400"/>
              <a:ext cx="9144000" cy="4015149"/>
              <a:chOff x="0" y="566400"/>
              <a:chExt cx="9144000" cy="4015149"/>
            </a:xfrm>
          </p:grpSpPr>
          <p:sp>
            <p:nvSpPr>
              <p:cNvPr id="9" name="Google Shape;9;p1"/>
              <p:cNvSpPr/>
              <p:nvPr/>
            </p:nvSpPr>
            <p:spPr>
              <a:xfrm>
                <a:off x="0" y="566400"/>
                <a:ext cx="9144000" cy="9300"/>
              </a:xfrm>
              <a:prstGeom prst="rect">
                <a:avLst/>
              </a:prstGeom>
              <a:solidFill>
                <a:srgbClr val="30485C">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0" y="1138664"/>
                <a:ext cx="9144000" cy="9300"/>
              </a:xfrm>
              <a:prstGeom prst="rect">
                <a:avLst/>
              </a:prstGeom>
              <a:solidFill>
                <a:srgbClr val="30485C">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2283193"/>
                <a:ext cx="9144000" cy="9300"/>
              </a:xfrm>
              <a:prstGeom prst="rect">
                <a:avLst/>
              </a:prstGeom>
              <a:solidFill>
                <a:srgbClr val="30485C">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0" y="2855457"/>
                <a:ext cx="9144000" cy="9300"/>
              </a:xfrm>
              <a:prstGeom prst="rect">
                <a:avLst/>
              </a:prstGeom>
              <a:solidFill>
                <a:srgbClr val="30485C">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0" y="3427721"/>
                <a:ext cx="9144000" cy="9300"/>
              </a:xfrm>
              <a:prstGeom prst="rect">
                <a:avLst/>
              </a:prstGeom>
              <a:solidFill>
                <a:srgbClr val="30485C">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0" y="3999985"/>
                <a:ext cx="9144000" cy="9300"/>
              </a:xfrm>
              <a:prstGeom prst="rect">
                <a:avLst/>
              </a:prstGeom>
              <a:solidFill>
                <a:srgbClr val="30485C">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0" y="4572249"/>
                <a:ext cx="9144000" cy="9300"/>
              </a:xfrm>
              <a:prstGeom prst="rect">
                <a:avLst/>
              </a:prstGeom>
              <a:solidFill>
                <a:srgbClr val="30485C">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0" y="1710928"/>
                <a:ext cx="9144000" cy="9300"/>
              </a:xfrm>
              <a:prstGeom prst="rect">
                <a:avLst/>
              </a:prstGeom>
              <a:solidFill>
                <a:srgbClr val="30485C">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 name="Google Shape;17;p1"/>
          <p:cNvSpPr txBox="1"/>
          <p:nvPr>
            <p:ph type="title"/>
          </p:nvPr>
        </p:nvSpPr>
        <p:spPr>
          <a:xfrm>
            <a:off x="1028375" y="662026"/>
            <a:ext cx="7087200" cy="5502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chemeClr val="dk1"/>
              </a:buClr>
              <a:buSzPts val="3000"/>
              <a:buFont typeface="Amatic SC"/>
              <a:buNone/>
              <a:defRPr b="1" sz="3000">
                <a:solidFill>
                  <a:schemeClr val="dk1"/>
                </a:solidFill>
                <a:latin typeface="Amatic SC"/>
                <a:ea typeface="Amatic SC"/>
                <a:cs typeface="Amatic SC"/>
                <a:sym typeface="Amatic SC"/>
              </a:defRPr>
            </a:lvl1pPr>
            <a:lvl2pPr lvl="1" rtl="0" algn="ctr">
              <a:lnSpc>
                <a:spcPct val="90000"/>
              </a:lnSpc>
              <a:spcBef>
                <a:spcPts val="0"/>
              </a:spcBef>
              <a:spcAft>
                <a:spcPts val="0"/>
              </a:spcAft>
              <a:buClr>
                <a:schemeClr val="dk1"/>
              </a:buClr>
              <a:buSzPts val="3000"/>
              <a:buFont typeface="Amatic SC"/>
              <a:buNone/>
              <a:defRPr b="1" sz="3000">
                <a:solidFill>
                  <a:schemeClr val="dk1"/>
                </a:solidFill>
                <a:latin typeface="Amatic SC"/>
                <a:ea typeface="Amatic SC"/>
                <a:cs typeface="Amatic SC"/>
                <a:sym typeface="Amatic SC"/>
              </a:defRPr>
            </a:lvl2pPr>
            <a:lvl3pPr lvl="2" rtl="0" algn="ctr">
              <a:lnSpc>
                <a:spcPct val="90000"/>
              </a:lnSpc>
              <a:spcBef>
                <a:spcPts val="0"/>
              </a:spcBef>
              <a:spcAft>
                <a:spcPts val="0"/>
              </a:spcAft>
              <a:buClr>
                <a:schemeClr val="dk1"/>
              </a:buClr>
              <a:buSzPts val="3000"/>
              <a:buFont typeface="Amatic SC"/>
              <a:buNone/>
              <a:defRPr b="1" sz="3000">
                <a:solidFill>
                  <a:schemeClr val="dk1"/>
                </a:solidFill>
                <a:latin typeface="Amatic SC"/>
                <a:ea typeface="Amatic SC"/>
                <a:cs typeface="Amatic SC"/>
                <a:sym typeface="Amatic SC"/>
              </a:defRPr>
            </a:lvl3pPr>
            <a:lvl4pPr lvl="3" rtl="0" algn="ctr">
              <a:lnSpc>
                <a:spcPct val="90000"/>
              </a:lnSpc>
              <a:spcBef>
                <a:spcPts val="0"/>
              </a:spcBef>
              <a:spcAft>
                <a:spcPts val="0"/>
              </a:spcAft>
              <a:buClr>
                <a:schemeClr val="dk1"/>
              </a:buClr>
              <a:buSzPts val="3000"/>
              <a:buFont typeface="Amatic SC"/>
              <a:buNone/>
              <a:defRPr b="1" sz="3000">
                <a:solidFill>
                  <a:schemeClr val="dk1"/>
                </a:solidFill>
                <a:latin typeface="Amatic SC"/>
                <a:ea typeface="Amatic SC"/>
                <a:cs typeface="Amatic SC"/>
                <a:sym typeface="Amatic SC"/>
              </a:defRPr>
            </a:lvl4pPr>
            <a:lvl5pPr lvl="4" rtl="0" algn="ctr">
              <a:lnSpc>
                <a:spcPct val="90000"/>
              </a:lnSpc>
              <a:spcBef>
                <a:spcPts val="0"/>
              </a:spcBef>
              <a:spcAft>
                <a:spcPts val="0"/>
              </a:spcAft>
              <a:buClr>
                <a:schemeClr val="dk1"/>
              </a:buClr>
              <a:buSzPts val="3000"/>
              <a:buFont typeface="Amatic SC"/>
              <a:buNone/>
              <a:defRPr b="1" sz="3000">
                <a:solidFill>
                  <a:schemeClr val="dk1"/>
                </a:solidFill>
                <a:latin typeface="Amatic SC"/>
                <a:ea typeface="Amatic SC"/>
                <a:cs typeface="Amatic SC"/>
                <a:sym typeface="Amatic SC"/>
              </a:defRPr>
            </a:lvl5pPr>
            <a:lvl6pPr lvl="5" rtl="0" algn="ctr">
              <a:lnSpc>
                <a:spcPct val="90000"/>
              </a:lnSpc>
              <a:spcBef>
                <a:spcPts val="0"/>
              </a:spcBef>
              <a:spcAft>
                <a:spcPts val="0"/>
              </a:spcAft>
              <a:buClr>
                <a:schemeClr val="dk1"/>
              </a:buClr>
              <a:buSzPts val="3000"/>
              <a:buFont typeface="Amatic SC"/>
              <a:buNone/>
              <a:defRPr b="1" sz="3000">
                <a:solidFill>
                  <a:schemeClr val="dk1"/>
                </a:solidFill>
                <a:latin typeface="Amatic SC"/>
                <a:ea typeface="Amatic SC"/>
                <a:cs typeface="Amatic SC"/>
                <a:sym typeface="Amatic SC"/>
              </a:defRPr>
            </a:lvl6pPr>
            <a:lvl7pPr lvl="6" rtl="0" algn="ctr">
              <a:lnSpc>
                <a:spcPct val="90000"/>
              </a:lnSpc>
              <a:spcBef>
                <a:spcPts val="0"/>
              </a:spcBef>
              <a:spcAft>
                <a:spcPts val="0"/>
              </a:spcAft>
              <a:buClr>
                <a:schemeClr val="dk1"/>
              </a:buClr>
              <a:buSzPts val="3000"/>
              <a:buFont typeface="Amatic SC"/>
              <a:buNone/>
              <a:defRPr b="1" sz="3000">
                <a:solidFill>
                  <a:schemeClr val="dk1"/>
                </a:solidFill>
                <a:latin typeface="Amatic SC"/>
                <a:ea typeface="Amatic SC"/>
                <a:cs typeface="Amatic SC"/>
                <a:sym typeface="Amatic SC"/>
              </a:defRPr>
            </a:lvl7pPr>
            <a:lvl8pPr lvl="7" rtl="0" algn="ctr">
              <a:lnSpc>
                <a:spcPct val="90000"/>
              </a:lnSpc>
              <a:spcBef>
                <a:spcPts val="0"/>
              </a:spcBef>
              <a:spcAft>
                <a:spcPts val="0"/>
              </a:spcAft>
              <a:buClr>
                <a:schemeClr val="dk1"/>
              </a:buClr>
              <a:buSzPts val="3000"/>
              <a:buFont typeface="Amatic SC"/>
              <a:buNone/>
              <a:defRPr b="1" sz="3000">
                <a:solidFill>
                  <a:schemeClr val="dk1"/>
                </a:solidFill>
                <a:latin typeface="Amatic SC"/>
                <a:ea typeface="Amatic SC"/>
                <a:cs typeface="Amatic SC"/>
                <a:sym typeface="Amatic SC"/>
              </a:defRPr>
            </a:lvl8pPr>
            <a:lvl9pPr lvl="8" rtl="0" algn="ctr">
              <a:lnSpc>
                <a:spcPct val="90000"/>
              </a:lnSpc>
              <a:spcBef>
                <a:spcPts val="0"/>
              </a:spcBef>
              <a:spcAft>
                <a:spcPts val="0"/>
              </a:spcAft>
              <a:buClr>
                <a:schemeClr val="dk1"/>
              </a:buClr>
              <a:buSzPts val="3000"/>
              <a:buFont typeface="Amatic SC"/>
              <a:buNone/>
              <a:defRPr b="1" sz="3000">
                <a:solidFill>
                  <a:schemeClr val="dk1"/>
                </a:solidFill>
                <a:latin typeface="Amatic SC"/>
                <a:ea typeface="Amatic SC"/>
                <a:cs typeface="Amatic SC"/>
                <a:sym typeface="Amatic SC"/>
              </a:defRPr>
            </a:lvl9pPr>
          </a:lstStyle>
          <a:p/>
        </p:txBody>
      </p:sp>
      <p:sp>
        <p:nvSpPr>
          <p:cNvPr id="18" name="Google Shape;18;p1"/>
          <p:cNvSpPr txBox="1"/>
          <p:nvPr>
            <p:ph idx="12" type="sldNum"/>
          </p:nvPr>
        </p:nvSpPr>
        <p:spPr>
          <a:xfrm>
            <a:off x="4297625" y="4749850"/>
            <a:ext cx="548700" cy="276900"/>
          </a:xfrm>
          <a:prstGeom prst="rect">
            <a:avLst/>
          </a:prstGeom>
          <a:noFill/>
          <a:ln>
            <a:noFill/>
          </a:ln>
        </p:spPr>
        <p:txBody>
          <a:bodyPr anchorCtr="0" anchor="ctr" bIns="0" lIns="0" spcFirstLastPara="1" rIns="0" wrap="square" tIns="0">
            <a:noAutofit/>
          </a:bodyPr>
          <a:lstStyle>
            <a:lvl1pPr lvl="0" rtl="0" algn="ctr">
              <a:buNone/>
              <a:defRPr sz="1000">
                <a:solidFill>
                  <a:schemeClr val="dk2"/>
                </a:solidFill>
                <a:latin typeface="Quicksand"/>
                <a:ea typeface="Quicksand"/>
                <a:cs typeface="Quicksand"/>
                <a:sym typeface="Quicksand"/>
              </a:defRPr>
            </a:lvl1pPr>
            <a:lvl2pPr lvl="1" rtl="0" algn="ctr">
              <a:buNone/>
              <a:defRPr sz="1000">
                <a:solidFill>
                  <a:schemeClr val="dk2"/>
                </a:solidFill>
                <a:latin typeface="Quicksand"/>
                <a:ea typeface="Quicksand"/>
                <a:cs typeface="Quicksand"/>
                <a:sym typeface="Quicksand"/>
              </a:defRPr>
            </a:lvl2pPr>
            <a:lvl3pPr lvl="2" rtl="0" algn="ctr">
              <a:buNone/>
              <a:defRPr sz="1000">
                <a:solidFill>
                  <a:schemeClr val="dk2"/>
                </a:solidFill>
                <a:latin typeface="Quicksand"/>
                <a:ea typeface="Quicksand"/>
                <a:cs typeface="Quicksand"/>
                <a:sym typeface="Quicksand"/>
              </a:defRPr>
            </a:lvl3pPr>
            <a:lvl4pPr lvl="3" rtl="0" algn="ctr">
              <a:buNone/>
              <a:defRPr sz="1000">
                <a:solidFill>
                  <a:schemeClr val="dk2"/>
                </a:solidFill>
                <a:latin typeface="Quicksand"/>
                <a:ea typeface="Quicksand"/>
                <a:cs typeface="Quicksand"/>
                <a:sym typeface="Quicksand"/>
              </a:defRPr>
            </a:lvl4pPr>
            <a:lvl5pPr lvl="4" rtl="0" algn="ctr">
              <a:buNone/>
              <a:defRPr sz="1000">
                <a:solidFill>
                  <a:schemeClr val="dk2"/>
                </a:solidFill>
                <a:latin typeface="Quicksand"/>
                <a:ea typeface="Quicksand"/>
                <a:cs typeface="Quicksand"/>
                <a:sym typeface="Quicksand"/>
              </a:defRPr>
            </a:lvl5pPr>
            <a:lvl6pPr lvl="5" rtl="0" algn="ctr">
              <a:buNone/>
              <a:defRPr sz="1000">
                <a:solidFill>
                  <a:schemeClr val="dk2"/>
                </a:solidFill>
                <a:latin typeface="Quicksand"/>
                <a:ea typeface="Quicksand"/>
                <a:cs typeface="Quicksand"/>
                <a:sym typeface="Quicksand"/>
              </a:defRPr>
            </a:lvl6pPr>
            <a:lvl7pPr lvl="6" rtl="0" algn="ctr">
              <a:buNone/>
              <a:defRPr sz="1000">
                <a:solidFill>
                  <a:schemeClr val="dk2"/>
                </a:solidFill>
                <a:latin typeface="Quicksand"/>
                <a:ea typeface="Quicksand"/>
                <a:cs typeface="Quicksand"/>
                <a:sym typeface="Quicksand"/>
              </a:defRPr>
            </a:lvl7pPr>
            <a:lvl8pPr lvl="7" rtl="0" algn="ctr">
              <a:buNone/>
              <a:defRPr sz="1000">
                <a:solidFill>
                  <a:schemeClr val="dk2"/>
                </a:solidFill>
                <a:latin typeface="Quicksand"/>
                <a:ea typeface="Quicksand"/>
                <a:cs typeface="Quicksand"/>
                <a:sym typeface="Quicksand"/>
              </a:defRPr>
            </a:lvl8pPr>
            <a:lvl9pPr lvl="8" rtl="0" algn="ctr">
              <a:buNone/>
              <a:defRPr sz="1000">
                <a:solidFill>
                  <a:schemeClr val="dk2"/>
                </a:solidFill>
                <a:latin typeface="Quicksand"/>
                <a:ea typeface="Quicksand"/>
                <a:cs typeface="Quicksand"/>
                <a:sym typeface="Quicksand"/>
              </a:defRPr>
            </a:lvl9pPr>
          </a:lstStyle>
          <a:p>
            <a:pPr indent="0" lvl="0" marL="0" rtl="0" algn="ctr">
              <a:spcBef>
                <a:spcPts val="0"/>
              </a:spcBef>
              <a:spcAft>
                <a:spcPts val="0"/>
              </a:spcAft>
              <a:buNone/>
            </a:pPr>
            <a:fld id="{00000000-1234-1234-1234-123412341234}" type="slidenum">
              <a:rPr lang="en"/>
              <a:t>‹#›</a:t>
            </a:fld>
            <a:endParaRPr/>
          </a:p>
        </p:txBody>
      </p:sp>
      <p:sp>
        <p:nvSpPr>
          <p:cNvPr id="19" name="Google Shape;19;p1"/>
          <p:cNvSpPr txBox="1"/>
          <p:nvPr>
            <p:ph idx="1" type="body"/>
          </p:nvPr>
        </p:nvSpPr>
        <p:spPr>
          <a:xfrm>
            <a:off x="1028375" y="1327952"/>
            <a:ext cx="7087200" cy="2683200"/>
          </a:xfrm>
          <a:prstGeom prst="rect">
            <a:avLst/>
          </a:prstGeom>
          <a:noFill/>
          <a:ln>
            <a:noFill/>
          </a:ln>
        </p:spPr>
        <p:txBody>
          <a:bodyPr anchorCtr="0" anchor="t" bIns="0" lIns="0" spcFirstLastPara="1" rIns="0" wrap="square" tIns="0">
            <a:noAutofit/>
          </a:bodyPr>
          <a:lstStyle>
            <a:lvl1pPr indent="-342900" lvl="0" marL="457200" rtl="0">
              <a:lnSpc>
                <a:spcPct val="115000"/>
              </a:lnSpc>
              <a:spcBef>
                <a:spcPts val="600"/>
              </a:spcBef>
              <a:spcAft>
                <a:spcPts val="0"/>
              </a:spcAft>
              <a:buClr>
                <a:schemeClr val="dk2"/>
              </a:buClr>
              <a:buSzPts val="1800"/>
              <a:buFont typeface="Quicksand"/>
              <a:buChar char="✘"/>
              <a:defRPr sz="2400">
                <a:solidFill>
                  <a:schemeClr val="dk1"/>
                </a:solidFill>
                <a:latin typeface="Quicksand"/>
                <a:ea typeface="Quicksand"/>
                <a:cs typeface="Quicksand"/>
                <a:sym typeface="Quicksand"/>
              </a:defRPr>
            </a:lvl1pPr>
            <a:lvl2pPr indent="-342900" lvl="1" marL="914400" rtl="0">
              <a:lnSpc>
                <a:spcPct val="115000"/>
              </a:lnSpc>
              <a:spcBef>
                <a:spcPts val="0"/>
              </a:spcBef>
              <a:spcAft>
                <a:spcPts val="0"/>
              </a:spcAft>
              <a:buClr>
                <a:schemeClr val="dk2"/>
              </a:buClr>
              <a:buSzPts val="1800"/>
              <a:buFont typeface="Quicksand"/>
              <a:buChar char="✗"/>
              <a:defRPr sz="2400">
                <a:solidFill>
                  <a:schemeClr val="dk1"/>
                </a:solidFill>
                <a:latin typeface="Quicksand"/>
                <a:ea typeface="Quicksand"/>
                <a:cs typeface="Quicksand"/>
                <a:sym typeface="Quicksand"/>
              </a:defRPr>
            </a:lvl2pPr>
            <a:lvl3pPr indent="-342900" lvl="2" marL="1371600" rtl="0">
              <a:lnSpc>
                <a:spcPct val="115000"/>
              </a:lnSpc>
              <a:spcBef>
                <a:spcPts val="0"/>
              </a:spcBef>
              <a:spcAft>
                <a:spcPts val="0"/>
              </a:spcAft>
              <a:buClr>
                <a:schemeClr val="dk2"/>
              </a:buClr>
              <a:buSzPts val="1800"/>
              <a:buFont typeface="Quicksand"/>
              <a:buChar char="✗"/>
              <a:defRPr sz="2400">
                <a:solidFill>
                  <a:schemeClr val="dk1"/>
                </a:solidFill>
                <a:latin typeface="Quicksand"/>
                <a:ea typeface="Quicksand"/>
                <a:cs typeface="Quicksand"/>
                <a:sym typeface="Quicksand"/>
              </a:defRPr>
            </a:lvl3pPr>
            <a:lvl4pPr indent="-342900" lvl="3" marL="1828800" rtl="0">
              <a:lnSpc>
                <a:spcPct val="115000"/>
              </a:lnSpc>
              <a:spcBef>
                <a:spcPts val="0"/>
              </a:spcBef>
              <a:spcAft>
                <a:spcPts val="0"/>
              </a:spcAft>
              <a:buClr>
                <a:schemeClr val="dk2"/>
              </a:buClr>
              <a:buSzPts val="1800"/>
              <a:buFont typeface="Quicksand"/>
              <a:buChar char="✗"/>
              <a:defRPr sz="2400">
                <a:solidFill>
                  <a:schemeClr val="dk1"/>
                </a:solidFill>
                <a:latin typeface="Quicksand"/>
                <a:ea typeface="Quicksand"/>
                <a:cs typeface="Quicksand"/>
                <a:sym typeface="Quicksand"/>
              </a:defRPr>
            </a:lvl4pPr>
            <a:lvl5pPr indent="-381000" lvl="4" marL="22860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5pPr>
            <a:lvl6pPr indent="-381000" lvl="5" marL="27432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6pPr>
            <a:lvl7pPr indent="-381000" lvl="6" marL="32004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7pPr>
            <a:lvl8pPr indent="-381000" lvl="7" marL="36576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8pPr>
            <a:lvl9pPr indent="-381000" lvl="8" marL="41148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2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hyperlink" Target="http://www.youtube.com/watch?v=VRGSrHChlvI" TargetMode="External"/><Relationship Id="rId5"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3"/>
          <p:cNvSpPr txBox="1"/>
          <p:nvPr>
            <p:ph type="ctrTitle"/>
          </p:nvPr>
        </p:nvSpPr>
        <p:spPr>
          <a:xfrm>
            <a:off x="1886450" y="1639950"/>
            <a:ext cx="5371200" cy="1711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Generative </a:t>
            </a:r>
            <a:r>
              <a:rPr lang="en"/>
              <a:t>Adversarial</a:t>
            </a:r>
            <a:r>
              <a:rPr lang="en"/>
              <a:t> Networks  </a:t>
            </a:r>
            <a:endParaRPr/>
          </a:p>
        </p:txBody>
      </p:sp>
      <p:sp>
        <p:nvSpPr>
          <p:cNvPr id="695" name="Google Shape;695;p13"/>
          <p:cNvSpPr txBox="1"/>
          <p:nvPr/>
        </p:nvSpPr>
        <p:spPr>
          <a:xfrm>
            <a:off x="3826650" y="3351150"/>
            <a:ext cx="1490700" cy="5079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2100">
                <a:solidFill>
                  <a:schemeClr val="lt1"/>
                </a:solidFill>
                <a:latin typeface="Amatic SC"/>
                <a:ea typeface="Amatic SC"/>
                <a:cs typeface="Amatic SC"/>
                <a:sym typeface="Amatic SC"/>
              </a:rPr>
              <a:t>Group 2</a:t>
            </a:r>
            <a:endParaRPr sz="2100">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22"/>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4" name="Google Shape;774;p22"/>
          <p:cNvSpPr txBox="1"/>
          <p:nvPr>
            <p:ph type="title"/>
          </p:nvPr>
        </p:nvSpPr>
        <p:spPr>
          <a:xfrm>
            <a:off x="3700575" y="71825"/>
            <a:ext cx="18696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Discriminator</a:t>
            </a:r>
            <a:endParaRPr/>
          </a:p>
        </p:txBody>
      </p:sp>
      <p:sp>
        <p:nvSpPr>
          <p:cNvPr id="775" name="Google Shape;775;p22"/>
          <p:cNvSpPr/>
          <p:nvPr/>
        </p:nvSpPr>
        <p:spPr>
          <a:xfrm>
            <a:off x="1677614" y="10954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a:t>
            </a:r>
            <a:endParaRPr/>
          </a:p>
          <a:p>
            <a:pPr indent="0" lvl="0" marL="0" rtl="0" algn="ctr">
              <a:spcBef>
                <a:spcPts val="0"/>
              </a:spcBef>
              <a:spcAft>
                <a:spcPts val="0"/>
              </a:spcAft>
              <a:buNone/>
            </a:pPr>
            <a:r>
              <a:rPr lang="en"/>
              <a:t>(128, 64, 64, 3)</a:t>
            </a:r>
            <a:endParaRPr/>
          </a:p>
        </p:txBody>
      </p:sp>
      <p:sp>
        <p:nvSpPr>
          <p:cNvPr id="776" name="Google Shape;776;p22"/>
          <p:cNvSpPr/>
          <p:nvPr/>
        </p:nvSpPr>
        <p:spPr>
          <a:xfrm>
            <a:off x="3814114" y="10954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a:t>
            </a:r>
            <a:endParaRPr/>
          </a:p>
          <a:p>
            <a:pPr indent="0" lvl="0" marL="0" rtl="0" algn="ctr">
              <a:spcBef>
                <a:spcPts val="0"/>
              </a:spcBef>
              <a:spcAft>
                <a:spcPts val="0"/>
              </a:spcAft>
              <a:buNone/>
            </a:pPr>
            <a:r>
              <a:rPr lang="en"/>
              <a:t>(128, 32, 32, 32)</a:t>
            </a:r>
            <a:endParaRPr/>
          </a:p>
        </p:txBody>
      </p:sp>
      <p:sp>
        <p:nvSpPr>
          <p:cNvPr id="777" name="Google Shape;777;p22"/>
          <p:cNvSpPr/>
          <p:nvPr/>
        </p:nvSpPr>
        <p:spPr>
          <a:xfrm>
            <a:off x="5950614" y="10954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a:t>
            </a:r>
            <a:endParaRPr/>
          </a:p>
          <a:p>
            <a:pPr indent="0" lvl="0" marL="0" rtl="0" algn="ctr">
              <a:spcBef>
                <a:spcPts val="0"/>
              </a:spcBef>
              <a:spcAft>
                <a:spcPts val="0"/>
              </a:spcAft>
              <a:buNone/>
            </a:pPr>
            <a:r>
              <a:rPr lang="en"/>
              <a:t>(128, 16, 16, 64)</a:t>
            </a:r>
            <a:endParaRPr/>
          </a:p>
        </p:txBody>
      </p:sp>
      <p:sp>
        <p:nvSpPr>
          <p:cNvPr id="778" name="Google Shape;778;p22"/>
          <p:cNvSpPr/>
          <p:nvPr/>
        </p:nvSpPr>
        <p:spPr>
          <a:xfrm>
            <a:off x="5950614" y="23709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a:t>
            </a:r>
            <a:endParaRPr/>
          </a:p>
          <a:p>
            <a:pPr indent="0" lvl="0" marL="0" rtl="0" algn="ctr">
              <a:spcBef>
                <a:spcPts val="0"/>
              </a:spcBef>
              <a:spcAft>
                <a:spcPts val="0"/>
              </a:spcAft>
              <a:buNone/>
            </a:pPr>
            <a:r>
              <a:rPr lang="en"/>
              <a:t>(128, 8, 8, 128)</a:t>
            </a:r>
            <a:endParaRPr/>
          </a:p>
        </p:txBody>
      </p:sp>
      <p:sp>
        <p:nvSpPr>
          <p:cNvPr id="779" name="Google Shape;779;p22"/>
          <p:cNvSpPr/>
          <p:nvPr/>
        </p:nvSpPr>
        <p:spPr>
          <a:xfrm>
            <a:off x="3805212" y="23709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a:t>
            </a:r>
            <a:endParaRPr/>
          </a:p>
          <a:p>
            <a:pPr indent="0" lvl="0" marL="0" rtl="0" algn="ctr">
              <a:spcBef>
                <a:spcPts val="0"/>
              </a:spcBef>
              <a:spcAft>
                <a:spcPts val="0"/>
              </a:spcAft>
              <a:buNone/>
            </a:pPr>
            <a:r>
              <a:rPr lang="en"/>
              <a:t>(128, 4, 4, 256)</a:t>
            </a:r>
            <a:endParaRPr/>
          </a:p>
        </p:txBody>
      </p:sp>
      <p:sp>
        <p:nvSpPr>
          <p:cNvPr id="780" name="Google Shape;780;p22"/>
          <p:cNvSpPr/>
          <p:nvPr/>
        </p:nvSpPr>
        <p:spPr>
          <a:xfrm>
            <a:off x="1677637" y="23709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Dense</a:t>
            </a:r>
            <a:endParaRPr/>
          </a:p>
          <a:p>
            <a:pPr indent="0" lvl="0" marL="0" rtl="0" algn="ctr">
              <a:spcBef>
                <a:spcPts val="0"/>
              </a:spcBef>
              <a:spcAft>
                <a:spcPts val="0"/>
              </a:spcAft>
              <a:buNone/>
            </a:pPr>
            <a:r>
              <a:rPr lang="en"/>
              <a:t>(128, 1)</a:t>
            </a:r>
            <a:endParaRPr/>
          </a:p>
        </p:txBody>
      </p:sp>
      <p:cxnSp>
        <p:nvCxnSpPr>
          <p:cNvPr id="781" name="Google Shape;781;p22"/>
          <p:cNvCxnSpPr>
            <a:stCxn id="775" idx="3"/>
            <a:endCxn id="776" idx="1"/>
          </p:cNvCxnSpPr>
          <p:nvPr/>
        </p:nvCxnSpPr>
        <p:spPr>
          <a:xfrm>
            <a:off x="3234914" y="1496500"/>
            <a:ext cx="579300" cy="0"/>
          </a:xfrm>
          <a:prstGeom prst="straightConnector1">
            <a:avLst/>
          </a:prstGeom>
          <a:noFill/>
          <a:ln cap="flat" cmpd="sng" w="9525">
            <a:solidFill>
              <a:schemeClr val="dk2"/>
            </a:solidFill>
            <a:prstDash val="solid"/>
            <a:round/>
            <a:headEnd len="med" w="med" type="none"/>
            <a:tailEnd len="med" w="med" type="triangle"/>
          </a:ln>
        </p:spPr>
      </p:cxnSp>
      <p:cxnSp>
        <p:nvCxnSpPr>
          <p:cNvPr id="782" name="Google Shape;782;p22"/>
          <p:cNvCxnSpPr>
            <a:stCxn id="776" idx="3"/>
            <a:endCxn id="777" idx="1"/>
          </p:cNvCxnSpPr>
          <p:nvPr/>
        </p:nvCxnSpPr>
        <p:spPr>
          <a:xfrm>
            <a:off x="5371414" y="1496500"/>
            <a:ext cx="579300" cy="0"/>
          </a:xfrm>
          <a:prstGeom prst="straightConnector1">
            <a:avLst/>
          </a:prstGeom>
          <a:noFill/>
          <a:ln cap="flat" cmpd="sng" w="9525">
            <a:solidFill>
              <a:schemeClr val="dk2"/>
            </a:solidFill>
            <a:prstDash val="solid"/>
            <a:round/>
            <a:headEnd len="med" w="med" type="none"/>
            <a:tailEnd len="med" w="med" type="triangle"/>
          </a:ln>
        </p:spPr>
      </p:cxnSp>
      <p:cxnSp>
        <p:nvCxnSpPr>
          <p:cNvPr id="783" name="Google Shape;783;p22"/>
          <p:cNvCxnSpPr>
            <a:stCxn id="777" idx="2"/>
            <a:endCxn id="778" idx="0"/>
          </p:cNvCxnSpPr>
          <p:nvPr/>
        </p:nvCxnSpPr>
        <p:spPr>
          <a:xfrm>
            <a:off x="6729264" y="1897600"/>
            <a:ext cx="0" cy="473400"/>
          </a:xfrm>
          <a:prstGeom prst="straightConnector1">
            <a:avLst/>
          </a:prstGeom>
          <a:noFill/>
          <a:ln cap="flat" cmpd="sng" w="9525">
            <a:solidFill>
              <a:schemeClr val="dk2"/>
            </a:solidFill>
            <a:prstDash val="solid"/>
            <a:round/>
            <a:headEnd len="med" w="med" type="none"/>
            <a:tailEnd len="med" w="med" type="triangle"/>
          </a:ln>
        </p:spPr>
      </p:cxnSp>
      <p:cxnSp>
        <p:nvCxnSpPr>
          <p:cNvPr id="784" name="Google Shape;784;p22"/>
          <p:cNvCxnSpPr>
            <a:stCxn id="778" idx="1"/>
            <a:endCxn id="779" idx="3"/>
          </p:cNvCxnSpPr>
          <p:nvPr/>
        </p:nvCxnSpPr>
        <p:spPr>
          <a:xfrm rot="10800000">
            <a:off x="5362614" y="2772075"/>
            <a:ext cx="588000" cy="0"/>
          </a:xfrm>
          <a:prstGeom prst="straightConnector1">
            <a:avLst/>
          </a:prstGeom>
          <a:noFill/>
          <a:ln cap="flat" cmpd="sng" w="9525">
            <a:solidFill>
              <a:schemeClr val="dk2"/>
            </a:solidFill>
            <a:prstDash val="solid"/>
            <a:round/>
            <a:headEnd len="med" w="med" type="none"/>
            <a:tailEnd len="med" w="med" type="triangle"/>
          </a:ln>
        </p:spPr>
      </p:cxnSp>
      <p:cxnSp>
        <p:nvCxnSpPr>
          <p:cNvPr id="785" name="Google Shape;785;p22"/>
          <p:cNvCxnSpPr>
            <a:stCxn id="779" idx="1"/>
            <a:endCxn id="780" idx="3"/>
          </p:cNvCxnSpPr>
          <p:nvPr/>
        </p:nvCxnSpPr>
        <p:spPr>
          <a:xfrm rot="10800000">
            <a:off x="3234912" y="2772075"/>
            <a:ext cx="570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23"/>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91" name="Google Shape;791;p23"/>
          <p:cNvPicPr preferRelativeResize="0"/>
          <p:nvPr/>
        </p:nvPicPr>
        <p:blipFill rotWithShape="1">
          <a:blip r:embed="rId3">
            <a:alphaModFix/>
          </a:blip>
          <a:srcRect b="12248" l="11901" r="9593" t="11292"/>
          <a:stretch/>
        </p:blipFill>
        <p:spPr>
          <a:xfrm>
            <a:off x="2689900" y="623650"/>
            <a:ext cx="4149700" cy="4041600"/>
          </a:xfrm>
          <a:prstGeom prst="rect">
            <a:avLst/>
          </a:prstGeom>
          <a:noFill/>
          <a:ln>
            <a:noFill/>
          </a:ln>
        </p:spPr>
      </p:pic>
      <p:sp>
        <p:nvSpPr>
          <p:cNvPr id="792" name="Google Shape;792;p23"/>
          <p:cNvSpPr txBox="1"/>
          <p:nvPr/>
        </p:nvSpPr>
        <p:spPr>
          <a:xfrm>
            <a:off x="2683650" y="36350"/>
            <a:ext cx="4162200" cy="646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Amatic SC"/>
                <a:ea typeface="Amatic SC"/>
                <a:cs typeface="Amatic SC"/>
                <a:sym typeface="Amatic SC"/>
              </a:rPr>
              <a:t>Failed Example</a:t>
            </a:r>
            <a:endParaRPr>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24"/>
          <p:cNvPicPr preferRelativeResize="0"/>
          <p:nvPr/>
        </p:nvPicPr>
        <p:blipFill>
          <a:blip r:embed="rId3">
            <a:alphaModFix/>
          </a:blip>
          <a:stretch>
            <a:fillRect/>
          </a:stretch>
        </p:blipFill>
        <p:spPr>
          <a:xfrm>
            <a:off x="338775" y="355678"/>
            <a:ext cx="4507550" cy="4432144"/>
          </a:xfrm>
          <a:prstGeom prst="rect">
            <a:avLst/>
          </a:prstGeom>
          <a:noFill/>
          <a:ln>
            <a:noFill/>
          </a:ln>
        </p:spPr>
      </p:pic>
      <p:pic>
        <p:nvPicPr>
          <p:cNvPr id="798" name="Google Shape;798;p24"/>
          <p:cNvPicPr preferRelativeResize="0"/>
          <p:nvPr/>
        </p:nvPicPr>
        <p:blipFill>
          <a:blip r:embed="rId4">
            <a:alphaModFix/>
          </a:blip>
          <a:stretch>
            <a:fillRect/>
          </a:stretch>
        </p:blipFill>
        <p:spPr>
          <a:xfrm>
            <a:off x="338775" y="355732"/>
            <a:ext cx="4507550" cy="4432092"/>
          </a:xfrm>
          <a:prstGeom prst="rect">
            <a:avLst/>
          </a:prstGeom>
          <a:noFill/>
          <a:ln>
            <a:noFill/>
          </a:ln>
        </p:spPr>
      </p:pic>
      <p:pic>
        <p:nvPicPr>
          <p:cNvPr id="799" name="Google Shape;799;p24"/>
          <p:cNvPicPr preferRelativeResize="0"/>
          <p:nvPr/>
        </p:nvPicPr>
        <p:blipFill>
          <a:blip r:embed="rId5">
            <a:alphaModFix/>
          </a:blip>
          <a:stretch>
            <a:fillRect/>
          </a:stretch>
        </p:blipFill>
        <p:spPr>
          <a:xfrm>
            <a:off x="338775" y="355732"/>
            <a:ext cx="4507550" cy="4432092"/>
          </a:xfrm>
          <a:prstGeom prst="rect">
            <a:avLst/>
          </a:prstGeom>
          <a:noFill/>
          <a:ln>
            <a:noFill/>
          </a:ln>
        </p:spPr>
      </p:pic>
      <p:pic>
        <p:nvPicPr>
          <p:cNvPr id="800" name="Google Shape;800;p24"/>
          <p:cNvPicPr preferRelativeResize="0"/>
          <p:nvPr/>
        </p:nvPicPr>
        <p:blipFill>
          <a:blip r:embed="rId6">
            <a:alphaModFix/>
          </a:blip>
          <a:stretch>
            <a:fillRect/>
          </a:stretch>
        </p:blipFill>
        <p:spPr>
          <a:xfrm>
            <a:off x="338775" y="355675"/>
            <a:ext cx="4507550" cy="4432147"/>
          </a:xfrm>
          <a:prstGeom prst="rect">
            <a:avLst/>
          </a:prstGeom>
          <a:noFill/>
          <a:ln>
            <a:noFill/>
          </a:ln>
        </p:spPr>
      </p:pic>
      <p:sp>
        <p:nvSpPr>
          <p:cNvPr id="801" name="Google Shape;801;p24"/>
          <p:cNvSpPr txBox="1"/>
          <p:nvPr>
            <p:ph type="title"/>
          </p:nvPr>
        </p:nvSpPr>
        <p:spPr>
          <a:xfrm>
            <a:off x="1028400" y="124976"/>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a:t>
            </a:r>
            <a:r>
              <a:rPr lang="en"/>
              <a:t>CGAN Result</a:t>
            </a:r>
            <a:endParaRPr/>
          </a:p>
        </p:txBody>
      </p:sp>
      <p:sp>
        <p:nvSpPr>
          <p:cNvPr id="802" name="Google Shape;802;p24"/>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03" name="Google Shape;803;p24"/>
          <p:cNvPicPr preferRelativeResize="0"/>
          <p:nvPr/>
        </p:nvPicPr>
        <p:blipFill>
          <a:blip r:embed="rId7">
            <a:alphaModFix/>
          </a:blip>
          <a:stretch>
            <a:fillRect/>
          </a:stretch>
        </p:blipFill>
        <p:spPr>
          <a:xfrm>
            <a:off x="4846325" y="730813"/>
            <a:ext cx="3681874" cy="3681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99"/>
                                        </p:tgtEl>
                                      </p:cBhvr>
                                    </p:animEffect>
                                    <p:set>
                                      <p:cBhvr>
                                        <p:cTn dur="1" fill="hold">
                                          <p:stCondLst>
                                            <p:cond delay="1000"/>
                                          </p:stCondLst>
                                        </p:cTn>
                                        <p:tgtEl>
                                          <p:spTgt spid="79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97"/>
                                        </p:tgtEl>
                                      </p:cBhvr>
                                    </p:animEffect>
                                    <p:set>
                                      <p:cBhvr>
                                        <p:cTn dur="1" fill="hold">
                                          <p:stCondLst>
                                            <p:cond delay="1000"/>
                                          </p:stCondLst>
                                        </p:cTn>
                                        <p:tgtEl>
                                          <p:spTgt spid="7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98"/>
                                        </p:tgtEl>
                                      </p:cBhvr>
                                    </p:animEffect>
                                    <p:set>
                                      <p:cBhvr>
                                        <p:cTn dur="1" fill="hold">
                                          <p:stCondLst>
                                            <p:cond delay="1000"/>
                                          </p:stCondLst>
                                        </p:cTn>
                                        <p:tgtEl>
                                          <p:spTgt spid="79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25"/>
          <p:cNvSpPr txBox="1"/>
          <p:nvPr>
            <p:ph type="title"/>
          </p:nvPr>
        </p:nvSpPr>
        <p:spPr>
          <a:xfrm>
            <a:off x="1028400" y="267726"/>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DCGAN Result</a:t>
            </a:r>
            <a:endParaRPr/>
          </a:p>
        </p:txBody>
      </p:sp>
      <p:sp>
        <p:nvSpPr>
          <p:cNvPr id="809" name="Google Shape;809;p25"/>
          <p:cNvSpPr txBox="1"/>
          <p:nvPr>
            <p:ph idx="12" type="sldNum"/>
          </p:nvPr>
        </p:nvSpPr>
        <p:spPr>
          <a:xfrm>
            <a:off x="4297650" y="46510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10" name="Google Shape;810;p25"/>
          <p:cNvPicPr preferRelativeResize="0"/>
          <p:nvPr/>
        </p:nvPicPr>
        <p:blipFill>
          <a:blip r:embed="rId3">
            <a:alphaModFix/>
          </a:blip>
          <a:stretch>
            <a:fillRect/>
          </a:stretch>
        </p:blipFill>
        <p:spPr>
          <a:xfrm>
            <a:off x="2081400" y="364000"/>
            <a:ext cx="4779500" cy="477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26"/>
          <p:cNvSpPr txBox="1"/>
          <p:nvPr>
            <p:ph type="title"/>
          </p:nvPr>
        </p:nvSpPr>
        <p:spPr>
          <a:xfrm>
            <a:off x="976225" y="182101"/>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Conditional GANs</a:t>
            </a:r>
            <a:endParaRPr/>
          </a:p>
        </p:txBody>
      </p:sp>
      <p:sp>
        <p:nvSpPr>
          <p:cNvPr id="816" name="Google Shape;816;p26"/>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17" name="Google Shape;817;p26"/>
          <p:cNvPicPr preferRelativeResize="0"/>
          <p:nvPr/>
        </p:nvPicPr>
        <p:blipFill>
          <a:blip r:embed="rId3">
            <a:alphaModFix/>
          </a:blip>
          <a:stretch>
            <a:fillRect/>
          </a:stretch>
        </p:blipFill>
        <p:spPr>
          <a:xfrm>
            <a:off x="4846325" y="1141075"/>
            <a:ext cx="3781825" cy="3200000"/>
          </a:xfrm>
          <a:prstGeom prst="rect">
            <a:avLst/>
          </a:prstGeom>
          <a:noFill/>
          <a:ln>
            <a:noFill/>
          </a:ln>
        </p:spPr>
      </p:pic>
      <p:sp>
        <p:nvSpPr>
          <p:cNvPr id="818" name="Google Shape;818;p26"/>
          <p:cNvSpPr txBox="1"/>
          <p:nvPr>
            <p:ph idx="1" type="body"/>
          </p:nvPr>
        </p:nvSpPr>
        <p:spPr>
          <a:xfrm>
            <a:off x="448625" y="1653250"/>
            <a:ext cx="3954000" cy="3096600"/>
          </a:xfrm>
          <a:prstGeom prst="rect">
            <a:avLst/>
          </a:prstGeom>
        </p:spPr>
        <p:txBody>
          <a:bodyPr anchorCtr="0" anchor="t" bIns="0" lIns="0" spcFirstLastPara="1" rIns="0" wrap="square" tIns="0">
            <a:noAutofit/>
          </a:bodyPr>
          <a:lstStyle/>
          <a:p>
            <a:pPr indent="-342900" lvl="0" marL="457200" marR="0" rtl="0" algn="l">
              <a:lnSpc>
                <a:spcPct val="115000"/>
              </a:lnSpc>
              <a:spcBef>
                <a:spcPts val="600"/>
              </a:spcBef>
              <a:spcAft>
                <a:spcPts val="0"/>
              </a:spcAft>
              <a:buSzPts val="1800"/>
              <a:buChar char="●"/>
            </a:pPr>
            <a:r>
              <a:rPr lang="en"/>
              <a:t>Discriminator input: image and class label</a:t>
            </a:r>
            <a:r>
              <a:rPr lang="en"/>
              <a:t> </a:t>
            </a:r>
            <a:endParaRPr/>
          </a:p>
          <a:p>
            <a:pPr indent="-342900" lvl="0" marL="457200" marR="0" rtl="0" algn="l">
              <a:lnSpc>
                <a:spcPct val="115000"/>
              </a:lnSpc>
              <a:spcBef>
                <a:spcPts val="0"/>
              </a:spcBef>
              <a:spcAft>
                <a:spcPts val="0"/>
              </a:spcAft>
              <a:buSzPts val="1800"/>
              <a:buChar char="●"/>
            </a:pPr>
            <a:r>
              <a:rPr lang="en"/>
              <a:t>Generator input: white noise and class label</a:t>
            </a:r>
            <a:endParaRPr/>
          </a:p>
          <a:p>
            <a:pPr indent="-342900" lvl="0" marL="457200" marR="0" rtl="0" algn="l">
              <a:lnSpc>
                <a:spcPct val="115000"/>
              </a:lnSpc>
              <a:spcBef>
                <a:spcPts val="0"/>
              </a:spcBef>
              <a:spcAft>
                <a:spcPts val="0"/>
              </a:spcAft>
              <a:buSzPts val="1800"/>
              <a:buChar char="●"/>
            </a:pPr>
            <a:r>
              <a:rPr lang="en"/>
              <a:t>Generate images according to the class label</a:t>
            </a:r>
            <a:endParaRPr/>
          </a:p>
          <a:p>
            <a:pPr indent="-342900" lvl="0" marL="457200" marR="0" rtl="0" algn="l">
              <a:lnSpc>
                <a:spcPct val="115000"/>
              </a:lnSpc>
              <a:spcBef>
                <a:spcPts val="0"/>
              </a:spcBef>
              <a:spcAft>
                <a:spcPts val="0"/>
              </a:spcAft>
              <a:buSzPts val="1800"/>
              <a:buChar char="●"/>
            </a:pPr>
            <a:r>
              <a:rPr lang="en"/>
              <a:t>Conditioned on labels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27"/>
          <p:cNvSpPr txBox="1"/>
          <p:nvPr>
            <p:ph type="title"/>
          </p:nvPr>
        </p:nvSpPr>
        <p:spPr>
          <a:xfrm>
            <a:off x="2785950" y="161700"/>
            <a:ext cx="35721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Conditional </a:t>
            </a:r>
            <a:r>
              <a:rPr lang="en"/>
              <a:t>Generator</a:t>
            </a:r>
            <a:endParaRPr/>
          </a:p>
        </p:txBody>
      </p:sp>
      <p:sp>
        <p:nvSpPr>
          <p:cNvPr id="824" name="Google Shape;824;p27"/>
          <p:cNvSpPr/>
          <p:nvPr/>
        </p:nvSpPr>
        <p:spPr>
          <a:xfrm>
            <a:off x="884764" y="1889888"/>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Latent </a:t>
            </a:r>
            <a:r>
              <a:rPr lang="en"/>
              <a:t>Input</a:t>
            </a:r>
            <a:endParaRPr/>
          </a:p>
          <a:p>
            <a:pPr indent="0" lvl="0" marL="0" rtl="0" algn="ctr">
              <a:spcBef>
                <a:spcPts val="0"/>
              </a:spcBef>
              <a:spcAft>
                <a:spcPts val="0"/>
              </a:spcAft>
              <a:buNone/>
            </a:pPr>
            <a:r>
              <a:rPr lang="en"/>
              <a:t>(128, 1)</a:t>
            </a:r>
            <a:endParaRPr/>
          </a:p>
        </p:txBody>
      </p:sp>
      <p:sp>
        <p:nvSpPr>
          <p:cNvPr id="825" name="Google Shape;825;p27"/>
          <p:cNvSpPr/>
          <p:nvPr/>
        </p:nvSpPr>
        <p:spPr>
          <a:xfrm>
            <a:off x="2801064" y="189212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Dense</a:t>
            </a:r>
            <a:endParaRPr/>
          </a:p>
          <a:p>
            <a:pPr indent="0" lvl="0" marL="0" rtl="0" algn="ctr">
              <a:spcBef>
                <a:spcPts val="0"/>
              </a:spcBef>
              <a:spcAft>
                <a:spcPts val="0"/>
              </a:spcAft>
              <a:buNone/>
            </a:pPr>
            <a:r>
              <a:rPr lang="en"/>
              <a:t>(7*7*128, 1)</a:t>
            </a:r>
            <a:endParaRPr/>
          </a:p>
        </p:txBody>
      </p:sp>
      <p:sp>
        <p:nvSpPr>
          <p:cNvPr id="826" name="Google Shape;826;p27"/>
          <p:cNvSpPr/>
          <p:nvPr/>
        </p:nvSpPr>
        <p:spPr>
          <a:xfrm>
            <a:off x="4717364" y="189212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Concat/Reshape</a:t>
            </a:r>
            <a:endParaRPr/>
          </a:p>
          <a:p>
            <a:pPr indent="0" lvl="0" marL="0" rtl="0" algn="ctr">
              <a:spcBef>
                <a:spcPts val="0"/>
              </a:spcBef>
              <a:spcAft>
                <a:spcPts val="0"/>
              </a:spcAft>
              <a:buNone/>
            </a:pPr>
            <a:r>
              <a:rPr lang="en"/>
              <a:t>(7, 7, 129)</a:t>
            </a:r>
            <a:endParaRPr/>
          </a:p>
        </p:txBody>
      </p:sp>
      <p:sp>
        <p:nvSpPr>
          <p:cNvPr id="827" name="Google Shape;827;p27"/>
          <p:cNvSpPr/>
          <p:nvPr/>
        </p:nvSpPr>
        <p:spPr>
          <a:xfrm>
            <a:off x="4717387" y="297555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Conv2DTrans</a:t>
            </a:r>
            <a:endParaRPr/>
          </a:p>
          <a:p>
            <a:pPr indent="0" lvl="0" marL="0" rtl="0" algn="ctr">
              <a:spcBef>
                <a:spcPts val="0"/>
              </a:spcBef>
              <a:spcAft>
                <a:spcPts val="0"/>
              </a:spcAft>
              <a:buNone/>
            </a:pPr>
            <a:r>
              <a:rPr lang="en"/>
              <a:t>(56, 56, 128)</a:t>
            </a:r>
            <a:endParaRPr/>
          </a:p>
        </p:txBody>
      </p:sp>
      <p:cxnSp>
        <p:nvCxnSpPr>
          <p:cNvPr id="828" name="Google Shape;828;p27"/>
          <p:cNvCxnSpPr>
            <a:stCxn id="824" idx="3"/>
            <a:endCxn id="825" idx="1"/>
          </p:cNvCxnSpPr>
          <p:nvPr/>
        </p:nvCxnSpPr>
        <p:spPr>
          <a:xfrm>
            <a:off x="2442064" y="2290988"/>
            <a:ext cx="359100" cy="2100"/>
          </a:xfrm>
          <a:prstGeom prst="straightConnector1">
            <a:avLst/>
          </a:prstGeom>
          <a:noFill/>
          <a:ln cap="flat" cmpd="sng" w="9525">
            <a:solidFill>
              <a:schemeClr val="dk2"/>
            </a:solidFill>
            <a:prstDash val="solid"/>
            <a:round/>
            <a:headEnd len="med" w="med" type="none"/>
            <a:tailEnd len="med" w="med" type="triangle"/>
          </a:ln>
        </p:spPr>
      </p:cxnSp>
      <p:cxnSp>
        <p:nvCxnSpPr>
          <p:cNvPr id="829" name="Google Shape;829;p27"/>
          <p:cNvCxnSpPr>
            <a:stCxn id="825" idx="3"/>
            <a:endCxn id="826" idx="1"/>
          </p:cNvCxnSpPr>
          <p:nvPr/>
        </p:nvCxnSpPr>
        <p:spPr>
          <a:xfrm>
            <a:off x="4358364" y="2293225"/>
            <a:ext cx="359100" cy="0"/>
          </a:xfrm>
          <a:prstGeom prst="straightConnector1">
            <a:avLst/>
          </a:prstGeom>
          <a:noFill/>
          <a:ln cap="flat" cmpd="sng" w="9525">
            <a:solidFill>
              <a:schemeClr val="dk2"/>
            </a:solidFill>
            <a:prstDash val="solid"/>
            <a:round/>
            <a:headEnd len="med" w="med" type="none"/>
            <a:tailEnd len="med" w="med" type="triangle"/>
          </a:ln>
        </p:spPr>
      </p:cxnSp>
      <p:sp>
        <p:nvSpPr>
          <p:cNvPr id="830" name="Google Shape;830;p27"/>
          <p:cNvSpPr/>
          <p:nvPr/>
        </p:nvSpPr>
        <p:spPr>
          <a:xfrm>
            <a:off x="884714" y="8108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Label</a:t>
            </a:r>
            <a:r>
              <a:rPr lang="en"/>
              <a:t> Input</a:t>
            </a:r>
            <a:endParaRPr/>
          </a:p>
          <a:p>
            <a:pPr indent="0" lvl="0" marL="0" rtl="0" algn="ctr">
              <a:spcBef>
                <a:spcPts val="0"/>
              </a:spcBef>
              <a:spcAft>
                <a:spcPts val="0"/>
              </a:spcAft>
              <a:buNone/>
            </a:pPr>
            <a:r>
              <a:rPr lang="en"/>
              <a:t>(1, 1)</a:t>
            </a:r>
            <a:endParaRPr/>
          </a:p>
        </p:txBody>
      </p:sp>
      <p:sp>
        <p:nvSpPr>
          <p:cNvPr id="831" name="Google Shape;831;p27"/>
          <p:cNvSpPr/>
          <p:nvPr/>
        </p:nvSpPr>
        <p:spPr>
          <a:xfrm>
            <a:off x="2801014" y="810863"/>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a:p>
            <a:pPr indent="0" lvl="0" marL="0" rtl="0" algn="ctr">
              <a:spcBef>
                <a:spcPts val="0"/>
              </a:spcBef>
              <a:spcAft>
                <a:spcPts val="0"/>
              </a:spcAft>
              <a:buNone/>
            </a:pPr>
            <a:r>
              <a:rPr lang="en"/>
              <a:t>(50, 1)</a:t>
            </a:r>
            <a:endParaRPr/>
          </a:p>
        </p:txBody>
      </p:sp>
      <p:cxnSp>
        <p:nvCxnSpPr>
          <p:cNvPr id="832" name="Google Shape;832;p27"/>
          <p:cNvCxnSpPr>
            <a:stCxn id="830" idx="3"/>
            <a:endCxn id="831" idx="1"/>
          </p:cNvCxnSpPr>
          <p:nvPr/>
        </p:nvCxnSpPr>
        <p:spPr>
          <a:xfrm>
            <a:off x="2442014" y="1211975"/>
            <a:ext cx="359100" cy="0"/>
          </a:xfrm>
          <a:prstGeom prst="straightConnector1">
            <a:avLst/>
          </a:prstGeom>
          <a:noFill/>
          <a:ln cap="flat" cmpd="sng" w="9525">
            <a:solidFill>
              <a:schemeClr val="dk2"/>
            </a:solidFill>
            <a:prstDash val="solid"/>
            <a:round/>
            <a:headEnd len="med" w="med" type="none"/>
            <a:tailEnd len="med" w="med" type="triangle"/>
          </a:ln>
        </p:spPr>
      </p:cxnSp>
      <p:sp>
        <p:nvSpPr>
          <p:cNvPr id="833" name="Google Shape;833;p27"/>
          <p:cNvSpPr/>
          <p:nvPr/>
        </p:nvSpPr>
        <p:spPr>
          <a:xfrm>
            <a:off x="4717289" y="8108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Dense</a:t>
            </a:r>
            <a:endParaRPr/>
          </a:p>
          <a:p>
            <a:pPr indent="0" lvl="0" marL="0" rtl="0" algn="ctr">
              <a:spcBef>
                <a:spcPts val="0"/>
              </a:spcBef>
              <a:spcAft>
                <a:spcPts val="0"/>
              </a:spcAft>
              <a:buNone/>
            </a:pPr>
            <a:r>
              <a:rPr lang="en"/>
              <a:t>(7*7, 1)</a:t>
            </a:r>
            <a:endParaRPr/>
          </a:p>
        </p:txBody>
      </p:sp>
      <p:cxnSp>
        <p:nvCxnSpPr>
          <p:cNvPr id="834" name="Google Shape;834;p27"/>
          <p:cNvCxnSpPr>
            <a:stCxn id="831" idx="3"/>
            <a:endCxn id="833" idx="1"/>
          </p:cNvCxnSpPr>
          <p:nvPr/>
        </p:nvCxnSpPr>
        <p:spPr>
          <a:xfrm>
            <a:off x="4358314" y="1211963"/>
            <a:ext cx="359100" cy="0"/>
          </a:xfrm>
          <a:prstGeom prst="straightConnector1">
            <a:avLst/>
          </a:prstGeom>
          <a:noFill/>
          <a:ln cap="flat" cmpd="sng" w="9525">
            <a:solidFill>
              <a:schemeClr val="dk2"/>
            </a:solidFill>
            <a:prstDash val="solid"/>
            <a:round/>
            <a:headEnd len="med" w="med" type="none"/>
            <a:tailEnd len="med" w="med" type="triangle"/>
          </a:ln>
        </p:spPr>
      </p:cxnSp>
      <p:cxnSp>
        <p:nvCxnSpPr>
          <p:cNvPr id="835" name="Google Shape;835;p27"/>
          <p:cNvCxnSpPr>
            <a:stCxn id="833" idx="2"/>
            <a:endCxn id="826" idx="0"/>
          </p:cNvCxnSpPr>
          <p:nvPr/>
        </p:nvCxnSpPr>
        <p:spPr>
          <a:xfrm>
            <a:off x="5495939" y="1613075"/>
            <a:ext cx="0" cy="279000"/>
          </a:xfrm>
          <a:prstGeom prst="straightConnector1">
            <a:avLst/>
          </a:prstGeom>
          <a:noFill/>
          <a:ln cap="flat" cmpd="sng" w="9525">
            <a:solidFill>
              <a:schemeClr val="dk2"/>
            </a:solidFill>
            <a:prstDash val="solid"/>
            <a:round/>
            <a:headEnd len="med" w="med" type="none"/>
            <a:tailEnd len="med" w="med" type="triangle"/>
          </a:ln>
        </p:spPr>
      </p:cxnSp>
      <p:sp>
        <p:nvSpPr>
          <p:cNvPr id="836" name="Google Shape;836;p27"/>
          <p:cNvSpPr/>
          <p:nvPr/>
        </p:nvSpPr>
        <p:spPr>
          <a:xfrm>
            <a:off x="6633664" y="18899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Conv2DTrans</a:t>
            </a:r>
            <a:endParaRPr/>
          </a:p>
          <a:p>
            <a:pPr indent="0" lvl="0" marL="0" rtl="0" algn="ctr">
              <a:spcBef>
                <a:spcPts val="0"/>
              </a:spcBef>
              <a:spcAft>
                <a:spcPts val="0"/>
              </a:spcAft>
              <a:buNone/>
            </a:pPr>
            <a:r>
              <a:rPr lang="en"/>
              <a:t>(14, 14, 128)</a:t>
            </a:r>
            <a:endParaRPr/>
          </a:p>
        </p:txBody>
      </p:sp>
      <p:cxnSp>
        <p:nvCxnSpPr>
          <p:cNvPr id="837" name="Google Shape;837;p27"/>
          <p:cNvCxnSpPr>
            <a:stCxn id="826" idx="3"/>
            <a:endCxn id="836" idx="1"/>
          </p:cNvCxnSpPr>
          <p:nvPr/>
        </p:nvCxnSpPr>
        <p:spPr>
          <a:xfrm flipH="1" rot="10800000">
            <a:off x="6274664" y="2291125"/>
            <a:ext cx="359100" cy="2100"/>
          </a:xfrm>
          <a:prstGeom prst="straightConnector1">
            <a:avLst/>
          </a:prstGeom>
          <a:noFill/>
          <a:ln cap="flat" cmpd="sng" w="9525">
            <a:solidFill>
              <a:schemeClr val="dk2"/>
            </a:solidFill>
            <a:prstDash val="solid"/>
            <a:round/>
            <a:headEnd len="med" w="med" type="none"/>
            <a:tailEnd len="med" w="med" type="triangle"/>
          </a:ln>
        </p:spPr>
      </p:cxnSp>
      <p:sp>
        <p:nvSpPr>
          <p:cNvPr id="838" name="Google Shape;838;p27"/>
          <p:cNvSpPr/>
          <p:nvPr/>
        </p:nvSpPr>
        <p:spPr>
          <a:xfrm>
            <a:off x="6633687" y="297555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Conv2DTrans</a:t>
            </a:r>
            <a:endParaRPr/>
          </a:p>
          <a:p>
            <a:pPr indent="0" lvl="0" marL="0" rtl="0" algn="ctr">
              <a:spcBef>
                <a:spcPts val="0"/>
              </a:spcBef>
              <a:spcAft>
                <a:spcPts val="0"/>
              </a:spcAft>
              <a:buNone/>
            </a:pPr>
            <a:r>
              <a:rPr lang="en"/>
              <a:t>(28, 28, 128)</a:t>
            </a:r>
            <a:endParaRPr/>
          </a:p>
        </p:txBody>
      </p:sp>
      <p:sp>
        <p:nvSpPr>
          <p:cNvPr id="839" name="Google Shape;839;p27"/>
          <p:cNvSpPr/>
          <p:nvPr/>
        </p:nvSpPr>
        <p:spPr>
          <a:xfrm>
            <a:off x="2801087" y="297555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Conv2DTrans</a:t>
            </a:r>
            <a:endParaRPr/>
          </a:p>
          <a:p>
            <a:pPr indent="0" lvl="0" marL="0" rtl="0" algn="ctr">
              <a:spcBef>
                <a:spcPts val="0"/>
              </a:spcBef>
              <a:spcAft>
                <a:spcPts val="0"/>
              </a:spcAft>
              <a:buNone/>
            </a:pPr>
            <a:r>
              <a:rPr lang="en"/>
              <a:t>(112, 112, 128)</a:t>
            </a:r>
            <a:endParaRPr/>
          </a:p>
        </p:txBody>
      </p:sp>
      <p:sp>
        <p:nvSpPr>
          <p:cNvPr id="840" name="Google Shape;840;p27"/>
          <p:cNvSpPr/>
          <p:nvPr/>
        </p:nvSpPr>
        <p:spPr>
          <a:xfrm>
            <a:off x="2801087" y="40589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a:t>
            </a:r>
            <a:endParaRPr/>
          </a:p>
          <a:p>
            <a:pPr indent="0" lvl="0" marL="0" rtl="0" algn="ctr">
              <a:spcBef>
                <a:spcPts val="0"/>
              </a:spcBef>
              <a:spcAft>
                <a:spcPts val="0"/>
              </a:spcAft>
              <a:buNone/>
            </a:pPr>
            <a:r>
              <a:rPr lang="en"/>
              <a:t>(112, 112, 3)</a:t>
            </a:r>
            <a:endParaRPr/>
          </a:p>
        </p:txBody>
      </p:sp>
      <p:cxnSp>
        <p:nvCxnSpPr>
          <p:cNvPr id="841" name="Google Shape;841;p27"/>
          <p:cNvCxnSpPr>
            <a:stCxn id="836" idx="2"/>
            <a:endCxn id="838" idx="0"/>
          </p:cNvCxnSpPr>
          <p:nvPr/>
        </p:nvCxnSpPr>
        <p:spPr>
          <a:xfrm>
            <a:off x="7412314" y="2692100"/>
            <a:ext cx="0" cy="283500"/>
          </a:xfrm>
          <a:prstGeom prst="straightConnector1">
            <a:avLst/>
          </a:prstGeom>
          <a:noFill/>
          <a:ln cap="flat" cmpd="sng" w="9525">
            <a:solidFill>
              <a:schemeClr val="dk2"/>
            </a:solidFill>
            <a:prstDash val="solid"/>
            <a:round/>
            <a:headEnd len="med" w="med" type="none"/>
            <a:tailEnd len="med" w="med" type="triangle"/>
          </a:ln>
        </p:spPr>
      </p:cxnSp>
      <p:cxnSp>
        <p:nvCxnSpPr>
          <p:cNvPr id="842" name="Google Shape;842;p27"/>
          <p:cNvCxnSpPr>
            <a:stCxn id="838" idx="1"/>
            <a:endCxn id="827" idx="3"/>
          </p:cNvCxnSpPr>
          <p:nvPr/>
        </p:nvCxnSpPr>
        <p:spPr>
          <a:xfrm rot="10800000">
            <a:off x="6274587" y="3376650"/>
            <a:ext cx="359100" cy="0"/>
          </a:xfrm>
          <a:prstGeom prst="straightConnector1">
            <a:avLst/>
          </a:prstGeom>
          <a:noFill/>
          <a:ln cap="flat" cmpd="sng" w="9525">
            <a:solidFill>
              <a:schemeClr val="dk2"/>
            </a:solidFill>
            <a:prstDash val="solid"/>
            <a:round/>
            <a:headEnd len="med" w="med" type="none"/>
            <a:tailEnd len="med" w="med" type="triangle"/>
          </a:ln>
        </p:spPr>
      </p:cxnSp>
      <p:cxnSp>
        <p:nvCxnSpPr>
          <p:cNvPr id="843" name="Google Shape;843;p27"/>
          <p:cNvCxnSpPr>
            <a:stCxn id="827" idx="1"/>
            <a:endCxn id="839" idx="3"/>
          </p:cNvCxnSpPr>
          <p:nvPr/>
        </p:nvCxnSpPr>
        <p:spPr>
          <a:xfrm rot="10800000">
            <a:off x="4358287" y="3376650"/>
            <a:ext cx="359100" cy="0"/>
          </a:xfrm>
          <a:prstGeom prst="straightConnector1">
            <a:avLst/>
          </a:prstGeom>
          <a:noFill/>
          <a:ln cap="flat" cmpd="sng" w="9525">
            <a:solidFill>
              <a:schemeClr val="dk2"/>
            </a:solidFill>
            <a:prstDash val="solid"/>
            <a:round/>
            <a:headEnd len="med" w="med" type="none"/>
            <a:tailEnd len="med" w="med" type="triangle"/>
          </a:ln>
        </p:spPr>
      </p:cxnSp>
      <p:cxnSp>
        <p:nvCxnSpPr>
          <p:cNvPr id="844" name="Google Shape;844;p27"/>
          <p:cNvCxnSpPr>
            <a:stCxn id="839" idx="2"/>
            <a:endCxn id="840" idx="0"/>
          </p:cNvCxnSpPr>
          <p:nvPr/>
        </p:nvCxnSpPr>
        <p:spPr>
          <a:xfrm>
            <a:off x="3579737" y="3777750"/>
            <a:ext cx="0" cy="281100"/>
          </a:xfrm>
          <a:prstGeom prst="straightConnector1">
            <a:avLst/>
          </a:prstGeom>
          <a:noFill/>
          <a:ln cap="flat" cmpd="sng" w="9525">
            <a:solidFill>
              <a:schemeClr val="dk2"/>
            </a:solidFill>
            <a:prstDash val="solid"/>
            <a:round/>
            <a:headEnd len="med" w="med" type="none"/>
            <a:tailEnd len="med" w="med" type="triangle"/>
          </a:ln>
        </p:spPr>
      </p:cxnSp>
      <p:sp>
        <p:nvSpPr>
          <p:cNvPr id="845" name="Google Shape;845;p27"/>
          <p:cNvSpPr/>
          <p:nvPr/>
        </p:nvSpPr>
        <p:spPr>
          <a:xfrm>
            <a:off x="4717387" y="40589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a:t>
            </a:r>
            <a:endParaRPr/>
          </a:p>
          <a:p>
            <a:pPr indent="0" lvl="0" marL="0" rtl="0" algn="ctr">
              <a:spcBef>
                <a:spcPts val="0"/>
              </a:spcBef>
              <a:spcAft>
                <a:spcPts val="0"/>
              </a:spcAft>
              <a:buNone/>
            </a:pPr>
            <a:r>
              <a:rPr lang="en"/>
              <a:t>(112, 112, 3)</a:t>
            </a:r>
            <a:endParaRPr/>
          </a:p>
        </p:txBody>
      </p:sp>
      <p:cxnSp>
        <p:nvCxnSpPr>
          <p:cNvPr id="846" name="Google Shape;846;p27"/>
          <p:cNvCxnSpPr>
            <a:stCxn id="840" idx="3"/>
            <a:endCxn id="845" idx="1"/>
          </p:cNvCxnSpPr>
          <p:nvPr/>
        </p:nvCxnSpPr>
        <p:spPr>
          <a:xfrm>
            <a:off x="4358387" y="4460075"/>
            <a:ext cx="359100" cy="0"/>
          </a:xfrm>
          <a:prstGeom prst="straightConnector1">
            <a:avLst/>
          </a:prstGeom>
          <a:noFill/>
          <a:ln cap="flat" cmpd="sng" w="9525">
            <a:solidFill>
              <a:schemeClr val="dk2"/>
            </a:solidFill>
            <a:prstDash val="solid"/>
            <a:round/>
            <a:headEnd len="med" w="med" type="none"/>
            <a:tailEnd len="med" w="med" type="triangle"/>
          </a:ln>
        </p:spPr>
      </p:cxnSp>
      <p:cxnSp>
        <p:nvCxnSpPr>
          <p:cNvPr id="847" name="Google Shape;847;p27"/>
          <p:cNvCxnSpPr>
            <a:stCxn id="845" idx="3"/>
          </p:cNvCxnSpPr>
          <p:nvPr/>
        </p:nvCxnSpPr>
        <p:spPr>
          <a:xfrm flipH="1" rot="10800000">
            <a:off x="6274687" y="4444475"/>
            <a:ext cx="861600" cy="15600"/>
          </a:xfrm>
          <a:prstGeom prst="straightConnector1">
            <a:avLst/>
          </a:prstGeom>
          <a:noFill/>
          <a:ln cap="flat" cmpd="sng" w="9525">
            <a:solidFill>
              <a:schemeClr val="dk2"/>
            </a:solidFill>
            <a:prstDash val="solid"/>
            <a:round/>
            <a:headEnd len="med" w="med" type="none"/>
            <a:tailEnd len="med" w="med" type="triangle"/>
          </a:ln>
        </p:spPr>
      </p:cxnSp>
      <p:cxnSp>
        <p:nvCxnSpPr>
          <p:cNvPr id="848" name="Google Shape;848;p27"/>
          <p:cNvCxnSpPr>
            <a:endCxn id="830" idx="1"/>
          </p:cNvCxnSpPr>
          <p:nvPr/>
        </p:nvCxnSpPr>
        <p:spPr>
          <a:xfrm>
            <a:off x="146114" y="1210175"/>
            <a:ext cx="738600" cy="1800"/>
          </a:xfrm>
          <a:prstGeom prst="straightConnector1">
            <a:avLst/>
          </a:prstGeom>
          <a:noFill/>
          <a:ln cap="flat" cmpd="sng" w="9525">
            <a:solidFill>
              <a:schemeClr val="dk2"/>
            </a:solidFill>
            <a:prstDash val="solid"/>
            <a:round/>
            <a:headEnd len="med" w="med" type="none"/>
            <a:tailEnd len="med" w="med" type="triangle"/>
          </a:ln>
        </p:spPr>
      </p:cxnSp>
      <p:cxnSp>
        <p:nvCxnSpPr>
          <p:cNvPr id="849" name="Google Shape;849;p27"/>
          <p:cNvCxnSpPr>
            <a:endCxn id="824" idx="1"/>
          </p:cNvCxnSpPr>
          <p:nvPr/>
        </p:nvCxnSpPr>
        <p:spPr>
          <a:xfrm flipH="1" rot="10800000">
            <a:off x="93964" y="2290988"/>
            <a:ext cx="790800" cy="1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28"/>
          <p:cNvSpPr txBox="1"/>
          <p:nvPr>
            <p:ph type="title"/>
          </p:nvPr>
        </p:nvSpPr>
        <p:spPr>
          <a:xfrm>
            <a:off x="2785950" y="161700"/>
            <a:ext cx="35721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Conditional Discriminator</a:t>
            </a:r>
            <a:endParaRPr/>
          </a:p>
        </p:txBody>
      </p:sp>
      <p:sp>
        <p:nvSpPr>
          <p:cNvPr id="855" name="Google Shape;855;p28"/>
          <p:cNvSpPr/>
          <p:nvPr/>
        </p:nvSpPr>
        <p:spPr>
          <a:xfrm>
            <a:off x="884764" y="1889888"/>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r>
              <a:rPr lang="en"/>
              <a:t> Input</a:t>
            </a:r>
            <a:endParaRPr/>
          </a:p>
          <a:p>
            <a:pPr indent="0" lvl="0" marL="0" rtl="0" algn="ctr">
              <a:spcBef>
                <a:spcPts val="0"/>
              </a:spcBef>
              <a:spcAft>
                <a:spcPts val="0"/>
              </a:spcAft>
              <a:buNone/>
            </a:pPr>
            <a:r>
              <a:rPr lang="en"/>
              <a:t>(112, 112, 3)</a:t>
            </a:r>
            <a:endParaRPr/>
          </a:p>
        </p:txBody>
      </p:sp>
      <p:sp>
        <p:nvSpPr>
          <p:cNvPr id="856" name="Google Shape;856;p28"/>
          <p:cNvSpPr/>
          <p:nvPr/>
        </p:nvSpPr>
        <p:spPr>
          <a:xfrm>
            <a:off x="4717364" y="189212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Concat/Reshape</a:t>
            </a:r>
            <a:endParaRPr/>
          </a:p>
          <a:p>
            <a:pPr indent="0" lvl="0" marL="0" rtl="0" algn="ctr">
              <a:spcBef>
                <a:spcPts val="0"/>
              </a:spcBef>
              <a:spcAft>
                <a:spcPts val="0"/>
              </a:spcAft>
              <a:buNone/>
            </a:pPr>
            <a:r>
              <a:rPr lang="en"/>
              <a:t>(7, 7, 129)</a:t>
            </a:r>
            <a:endParaRPr/>
          </a:p>
        </p:txBody>
      </p:sp>
      <p:sp>
        <p:nvSpPr>
          <p:cNvPr id="857" name="Google Shape;857;p28"/>
          <p:cNvSpPr/>
          <p:nvPr/>
        </p:nvSpPr>
        <p:spPr>
          <a:xfrm>
            <a:off x="4717387" y="297555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Flatten</a:t>
            </a:r>
            <a:endParaRPr/>
          </a:p>
          <a:p>
            <a:pPr indent="0" lvl="0" marL="0" rtl="0" algn="ctr">
              <a:spcBef>
                <a:spcPts val="0"/>
              </a:spcBef>
              <a:spcAft>
                <a:spcPts val="0"/>
              </a:spcAft>
              <a:buNone/>
            </a:pPr>
            <a:r>
              <a:rPr lang="en"/>
              <a:t>(10352, 1)</a:t>
            </a:r>
            <a:endParaRPr/>
          </a:p>
        </p:txBody>
      </p:sp>
      <p:cxnSp>
        <p:nvCxnSpPr>
          <p:cNvPr id="858" name="Google Shape;858;p28"/>
          <p:cNvCxnSpPr>
            <a:stCxn id="855" idx="3"/>
            <a:endCxn id="856" idx="1"/>
          </p:cNvCxnSpPr>
          <p:nvPr/>
        </p:nvCxnSpPr>
        <p:spPr>
          <a:xfrm>
            <a:off x="2442064" y="2290988"/>
            <a:ext cx="2275200" cy="2100"/>
          </a:xfrm>
          <a:prstGeom prst="straightConnector1">
            <a:avLst/>
          </a:prstGeom>
          <a:noFill/>
          <a:ln cap="flat" cmpd="sng" w="9525">
            <a:solidFill>
              <a:schemeClr val="dk2"/>
            </a:solidFill>
            <a:prstDash val="solid"/>
            <a:round/>
            <a:headEnd len="med" w="med" type="none"/>
            <a:tailEnd len="med" w="med" type="triangle"/>
          </a:ln>
        </p:spPr>
      </p:cxnSp>
      <p:sp>
        <p:nvSpPr>
          <p:cNvPr id="859" name="Google Shape;859;p28"/>
          <p:cNvSpPr/>
          <p:nvPr/>
        </p:nvSpPr>
        <p:spPr>
          <a:xfrm>
            <a:off x="884714" y="8108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Label Input</a:t>
            </a:r>
            <a:endParaRPr/>
          </a:p>
          <a:p>
            <a:pPr indent="0" lvl="0" marL="0" rtl="0" algn="ctr">
              <a:spcBef>
                <a:spcPts val="0"/>
              </a:spcBef>
              <a:spcAft>
                <a:spcPts val="0"/>
              </a:spcAft>
              <a:buNone/>
            </a:pPr>
            <a:r>
              <a:rPr lang="en"/>
              <a:t>(1, 1)</a:t>
            </a:r>
            <a:endParaRPr/>
          </a:p>
        </p:txBody>
      </p:sp>
      <p:sp>
        <p:nvSpPr>
          <p:cNvPr id="860" name="Google Shape;860;p28"/>
          <p:cNvSpPr/>
          <p:nvPr/>
        </p:nvSpPr>
        <p:spPr>
          <a:xfrm>
            <a:off x="2801014" y="810863"/>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Embedding</a:t>
            </a:r>
            <a:endParaRPr/>
          </a:p>
          <a:p>
            <a:pPr indent="0" lvl="0" marL="0" rtl="0" algn="ctr">
              <a:spcBef>
                <a:spcPts val="0"/>
              </a:spcBef>
              <a:spcAft>
                <a:spcPts val="0"/>
              </a:spcAft>
              <a:buNone/>
            </a:pPr>
            <a:r>
              <a:rPr lang="en"/>
              <a:t>(50, 1)</a:t>
            </a:r>
            <a:endParaRPr/>
          </a:p>
        </p:txBody>
      </p:sp>
      <p:cxnSp>
        <p:nvCxnSpPr>
          <p:cNvPr id="861" name="Google Shape;861;p28"/>
          <p:cNvCxnSpPr>
            <a:stCxn id="859" idx="3"/>
            <a:endCxn id="860" idx="1"/>
          </p:cNvCxnSpPr>
          <p:nvPr/>
        </p:nvCxnSpPr>
        <p:spPr>
          <a:xfrm>
            <a:off x="2442014" y="1211975"/>
            <a:ext cx="359100" cy="0"/>
          </a:xfrm>
          <a:prstGeom prst="straightConnector1">
            <a:avLst/>
          </a:prstGeom>
          <a:noFill/>
          <a:ln cap="flat" cmpd="sng" w="9525">
            <a:solidFill>
              <a:schemeClr val="dk2"/>
            </a:solidFill>
            <a:prstDash val="solid"/>
            <a:round/>
            <a:headEnd len="med" w="med" type="none"/>
            <a:tailEnd len="med" w="med" type="triangle"/>
          </a:ln>
        </p:spPr>
      </p:cxnSp>
      <p:sp>
        <p:nvSpPr>
          <p:cNvPr id="862" name="Google Shape;862;p28"/>
          <p:cNvSpPr/>
          <p:nvPr/>
        </p:nvSpPr>
        <p:spPr>
          <a:xfrm>
            <a:off x="4717289" y="8108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Dense</a:t>
            </a:r>
            <a:endParaRPr/>
          </a:p>
          <a:p>
            <a:pPr indent="0" lvl="0" marL="0" rtl="0" algn="ctr">
              <a:spcBef>
                <a:spcPts val="0"/>
              </a:spcBef>
              <a:spcAft>
                <a:spcPts val="0"/>
              </a:spcAft>
              <a:buNone/>
            </a:pPr>
            <a:r>
              <a:rPr lang="en"/>
              <a:t>(112*112, 1)</a:t>
            </a:r>
            <a:endParaRPr/>
          </a:p>
        </p:txBody>
      </p:sp>
      <p:cxnSp>
        <p:nvCxnSpPr>
          <p:cNvPr id="863" name="Google Shape;863;p28"/>
          <p:cNvCxnSpPr>
            <a:stCxn id="860" idx="3"/>
            <a:endCxn id="862" idx="1"/>
          </p:cNvCxnSpPr>
          <p:nvPr/>
        </p:nvCxnSpPr>
        <p:spPr>
          <a:xfrm>
            <a:off x="4358314" y="1211963"/>
            <a:ext cx="359100" cy="0"/>
          </a:xfrm>
          <a:prstGeom prst="straightConnector1">
            <a:avLst/>
          </a:prstGeom>
          <a:noFill/>
          <a:ln cap="flat" cmpd="sng" w="9525">
            <a:solidFill>
              <a:schemeClr val="dk2"/>
            </a:solidFill>
            <a:prstDash val="solid"/>
            <a:round/>
            <a:headEnd len="med" w="med" type="none"/>
            <a:tailEnd len="med" w="med" type="triangle"/>
          </a:ln>
        </p:spPr>
      </p:cxnSp>
      <p:cxnSp>
        <p:nvCxnSpPr>
          <p:cNvPr id="864" name="Google Shape;864;p28"/>
          <p:cNvCxnSpPr>
            <a:stCxn id="862" idx="2"/>
            <a:endCxn id="856" idx="0"/>
          </p:cNvCxnSpPr>
          <p:nvPr/>
        </p:nvCxnSpPr>
        <p:spPr>
          <a:xfrm>
            <a:off x="5495939" y="1613075"/>
            <a:ext cx="0" cy="279000"/>
          </a:xfrm>
          <a:prstGeom prst="straightConnector1">
            <a:avLst/>
          </a:prstGeom>
          <a:noFill/>
          <a:ln cap="flat" cmpd="sng" w="9525">
            <a:solidFill>
              <a:schemeClr val="dk2"/>
            </a:solidFill>
            <a:prstDash val="solid"/>
            <a:round/>
            <a:headEnd len="med" w="med" type="none"/>
            <a:tailEnd len="med" w="med" type="triangle"/>
          </a:ln>
        </p:spPr>
      </p:cxnSp>
      <p:sp>
        <p:nvSpPr>
          <p:cNvPr id="865" name="Google Shape;865;p28"/>
          <p:cNvSpPr/>
          <p:nvPr/>
        </p:nvSpPr>
        <p:spPr>
          <a:xfrm>
            <a:off x="6633664" y="18899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a:t>
            </a:r>
            <a:endParaRPr/>
          </a:p>
          <a:p>
            <a:pPr indent="0" lvl="0" marL="0" rtl="0" algn="ctr">
              <a:spcBef>
                <a:spcPts val="0"/>
              </a:spcBef>
              <a:spcAft>
                <a:spcPts val="0"/>
              </a:spcAft>
              <a:buNone/>
            </a:pPr>
            <a:r>
              <a:rPr lang="en"/>
              <a:t>(56, 56, 128)</a:t>
            </a:r>
            <a:endParaRPr/>
          </a:p>
        </p:txBody>
      </p:sp>
      <p:cxnSp>
        <p:nvCxnSpPr>
          <p:cNvPr id="866" name="Google Shape;866;p28"/>
          <p:cNvCxnSpPr>
            <a:stCxn id="856" idx="3"/>
            <a:endCxn id="865" idx="1"/>
          </p:cNvCxnSpPr>
          <p:nvPr/>
        </p:nvCxnSpPr>
        <p:spPr>
          <a:xfrm flipH="1" rot="10800000">
            <a:off x="6274664" y="2291125"/>
            <a:ext cx="359100" cy="2100"/>
          </a:xfrm>
          <a:prstGeom prst="straightConnector1">
            <a:avLst/>
          </a:prstGeom>
          <a:noFill/>
          <a:ln cap="flat" cmpd="sng" w="9525">
            <a:solidFill>
              <a:schemeClr val="dk2"/>
            </a:solidFill>
            <a:prstDash val="solid"/>
            <a:round/>
            <a:headEnd len="med" w="med" type="none"/>
            <a:tailEnd len="med" w="med" type="triangle"/>
          </a:ln>
        </p:spPr>
      </p:cxnSp>
      <p:sp>
        <p:nvSpPr>
          <p:cNvPr id="867" name="Google Shape;867;p28"/>
          <p:cNvSpPr/>
          <p:nvPr/>
        </p:nvSpPr>
        <p:spPr>
          <a:xfrm>
            <a:off x="6633687" y="297555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a:t>
            </a:r>
            <a:endParaRPr/>
          </a:p>
          <a:p>
            <a:pPr indent="0" lvl="0" marL="0" rtl="0" algn="ctr">
              <a:spcBef>
                <a:spcPts val="0"/>
              </a:spcBef>
              <a:spcAft>
                <a:spcPts val="0"/>
              </a:spcAft>
              <a:buNone/>
            </a:pPr>
            <a:r>
              <a:rPr lang="en"/>
              <a:t>(28, 28, 128)</a:t>
            </a:r>
            <a:endParaRPr/>
          </a:p>
        </p:txBody>
      </p:sp>
      <p:sp>
        <p:nvSpPr>
          <p:cNvPr id="868" name="Google Shape;868;p28"/>
          <p:cNvSpPr/>
          <p:nvPr/>
        </p:nvSpPr>
        <p:spPr>
          <a:xfrm>
            <a:off x="2801087" y="297555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Dropout</a:t>
            </a:r>
            <a:endParaRPr/>
          </a:p>
          <a:p>
            <a:pPr indent="0" lvl="0" marL="0" rtl="0" algn="ctr">
              <a:spcBef>
                <a:spcPts val="0"/>
              </a:spcBef>
              <a:spcAft>
                <a:spcPts val="0"/>
              </a:spcAft>
              <a:buNone/>
            </a:pPr>
            <a:r>
              <a:rPr lang="en"/>
              <a:t>(10352, 1)</a:t>
            </a:r>
            <a:endParaRPr/>
          </a:p>
        </p:txBody>
      </p:sp>
      <p:sp>
        <p:nvSpPr>
          <p:cNvPr id="869" name="Google Shape;869;p28"/>
          <p:cNvSpPr/>
          <p:nvPr/>
        </p:nvSpPr>
        <p:spPr>
          <a:xfrm>
            <a:off x="2801087" y="40589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Dense</a:t>
            </a:r>
            <a:endParaRPr/>
          </a:p>
          <a:p>
            <a:pPr indent="0" lvl="0" marL="0" rtl="0" algn="ctr">
              <a:spcBef>
                <a:spcPts val="0"/>
              </a:spcBef>
              <a:spcAft>
                <a:spcPts val="0"/>
              </a:spcAft>
              <a:buNone/>
            </a:pPr>
            <a:r>
              <a:rPr lang="en"/>
              <a:t>(1, 1)</a:t>
            </a:r>
            <a:endParaRPr/>
          </a:p>
        </p:txBody>
      </p:sp>
      <p:cxnSp>
        <p:nvCxnSpPr>
          <p:cNvPr id="870" name="Google Shape;870;p28"/>
          <p:cNvCxnSpPr>
            <a:stCxn id="865" idx="2"/>
            <a:endCxn id="867" idx="0"/>
          </p:cNvCxnSpPr>
          <p:nvPr/>
        </p:nvCxnSpPr>
        <p:spPr>
          <a:xfrm>
            <a:off x="7412314" y="2692100"/>
            <a:ext cx="0" cy="283500"/>
          </a:xfrm>
          <a:prstGeom prst="straightConnector1">
            <a:avLst/>
          </a:prstGeom>
          <a:noFill/>
          <a:ln cap="flat" cmpd="sng" w="9525">
            <a:solidFill>
              <a:schemeClr val="dk2"/>
            </a:solidFill>
            <a:prstDash val="solid"/>
            <a:round/>
            <a:headEnd len="med" w="med" type="none"/>
            <a:tailEnd len="med" w="med" type="triangle"/>
          </a:ln>
        </p:spPr>
      </p:cxnSp>
      <p:cxnSp>
        <p:nvCxnSpPr>
          <p:cNvPr id="871" name="Google Shape;871;p28"/>
          <p:cNvCxnSpPr>
            <a:stCxn id="867" idx="1"/>
            <a:endCxn id="857" idx="3"/>
          </p:cNvCxnSpPr>
          <p:nvPr/>
        </p:nvCxnSpPr>
        <p:spPr>
          <a:xfrm rot="10800000">
            <a:off x="6274587" y="3376650"/>
            <a:ext cx="359100" cy="0"/>
          </a:xfrm>
          <a:prstGeom prst="straightConnector1">
            <a:avLst/>
          </a:prstGeom>
          <a:noFill/>
          <a:ln cap="flat" cmpd="sng" w="9525">
            <a:solidFill>
              <a:schemeClr val="dk2"/>
            </a:solidFill>
            <a:prstDash val="solid"/>
            <a:round/>
            <a:headEnd len="med" w="med" type="none"/>
            <a:tailEnd len="med" w="med" type="triangle"/>
          </a:ln>
        </p:spPr>
      </p:cxnSp>
      <p:cxnSp>
        <p:nvCxnSpPr>
          <p:cNvPr id="872" name="Google Shape;872;p28"/>
          <p:cNvCxnSpPr>
            <a:stCxn id="857" idx="1"/>
            <a:endCxn id="868" idx="3"/>
          </p:cNvCxnSpPr>
          <p:nvPr/>
        </p:nvCxnSpPr>
        <p:spPr>
          <a:xfrm rot="10800000">
            <a:off x="4358287" y="3376650"/>
            <a:ext cx="359100" cy="0"/>
          </a:xfrm>
          <a:prstGeom prst="straightConnector1">
            <a:avLst/>
          </a:prstGeom>
          <a:noFill/>
          <a:ln cap="flat" cmpd="sng" w="9525">
            <a:solidFill>
              <a:schemeClr val="dk2"/>
            </a:solidFill>
            <a:prstDash val="solid"/>
            <a:round/>
            <a:headEnd len="med" w="med" type="none"/>
            <a:tailEnd len="med" w="med" type="triangle"/>
          </a:ln>
        </p:spPr>
      </p:cxnSp>
      <p:cxnSp>
        <p:nvCxnSpPr>
          <p:cNvPr id="873" name="Google Shape;873;p28"/>
          <p:cNvCxnSpPr>
            <a:stCxn id="868" idx="2"/>
            <a:endCxn id="869" idx="0"/>
          </p:cNvCxnSpPr>
          <p:nvPr/>
        </p:nvCxnSpPr>
        <p:spPr>
          <a:xfrm>
            <a:off x="3579737" y="3777750"/>
            <a:ext cx="0" cy="281100"/>
          </a:xfrm>
          <a:prstGeom prst="straightConnector1">
            <a:avLst/>
          </a:prstGeom>
          <a:noFill/>
          <a:ln cap="flat" cmpd="sng" w="9525">
            <a:solidFill>
              <a:schemeClr val="dk2"/>
            </a:solidFill>
            <a:prstDash val="solid"/>
            <a:round/>
            <a:headEnd len="med" w="med" type="none"/>
            <a:tailEnd len="med" w="med" type="triangle"/>
          </a:ln>
        </p:spPr>
      </p:cxnSp>
      <p:sp>
        <p:nvSpPr>
          <p:cNvPr id="874" name="Google Shape;874;p28"/>
          <p:cNvSpPr/>
          <p:nvPr/>
        </p:nvSpPr>
        <p:spPr>
          <a:xfrm>
            <a:off x="4717387" y="40589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Output</a:t>
            </a:r>
            <a:endParaRPr/>
          </a:p>
          <a:p>
            <a:pPr indent="0" lvl="0" marL="0" rtl="0" algn="ctr">
              <a:spcBef>
                <a:spcPts val="0"/>
              </a:spcBef>
              <a:spcAft>
                <a:spcPts val="0"/>
              </a:spcAft>
              <a:buNone/>
            </a:pPr>
            <a:r>
              <a:rPr lang="en"/>
              <a:t>(1, 1)</a:t>
            </a:r>
            <a:endParaRPr/>
          </a:p>
        </p:txBody>
      </p:sp>
      <p:cxnSp>
        <p:nvCxnSpPr>
          <p:cNvPr id="875" name="Google Shape;875;p28"/>
          <p:cNvCxnSpPr>
            <a:stCxn id="869" idx="3"/>
            <a:endCxn id="874" idx="1"/>
          </p:cNvCxnSpPr>
          <p:nvPr/>
        </p:nvCxnSpPr>
        <p:spPr>
          <a:xfrm>
            <a:off x="4358387" y="4460075"/>
            <a:ext cx="359100" cy="0"/>
          </a:xfrm>
          <a:prstGeom prst="straightConnector1">
            <a:avLst/>
          </a:prstGeom>
          <a:noFill/>
          <a:ln cap="flat" cmpd="sng" w="9525">
            <a:solidFill>
              <a:schemeClr val="dk2"/>
            </a:solidFill>
            <a:prstDash val="solid"/>
            <a:round/>
            <a:headEnd len="med" w="med" type="none"/>
            <a:tailEnd len="med" w="med" type="triangle"/>
          </a:ln>
        </p:spPr>
      </p:cxnSp>
      <p:sp>
        <p:nvSpPr>
          <p:cNvPr id="876" name="Google Shape;876;p28"/>
          <p:cNvSpPr txBox="1"/>
          <p:nvPr/>
        </p:nvSpPr>
        <p:spPr>
          <a:xfrm>
            <a:off x="6167875" y="3130350"/>
            <a:ext cx="57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Quicksand"/>
                <a:ea typeface="Quicksand"/>
                <a:cs typeface="Quicksand"/>
                <a:sym typeface="Quicksand"/>
              </a:rPr>
              <a:t>Leaky</a:t>
            </a:r>
            <a:endParaRPr sz="1000">
              <a:latin typeface="Quicksand"/>
              <a:ea typeface="Quicksand"/>
              <a:cs typeface="Quicksand"/>
              <a:sym typeface="Quicksand"/>
            </a:endParaRPr>
          </a:p>
          <a:p>
            <a:pPr indent="0" lvl="0" marL="0" rtl="0" algn="ctr">
              <a:spcBef>
                <a:spcPts val="0"/>
              </a:spcBef>
              <a:spcAft>
                <a:spcPts val="0"/>
              </a:spcAft>
              <a:buNone/>
            </a:pPr>
            <a:r>
              <a:rPr lang="en" sz="1000">
                <a:latin typeface="Quicksand"/>
                <a:ea typeface="Quicksand"/>
                <a:cs typeface="Quicksand"/>
                <a:sym typeface="Quicksand"/>
              </a:rPr>
              <a:t>ReLu</a:t>
            </a:r>
            <a:endParaRPr sz="1000">
              <a:latin typeface="Quicksand"/>
              <a:ea typeface="Quicksand"/>
              <a:cs typeface="Quicksand"/>
              <a:sym typeface="Quicksand"/>
            </a:endParaRPr>
          </a:p>
        </p:txBody>
      </p:sp>
      <p:sp>
        <p:nvSpPr>
          <p:cNvPr id="877" name="Google Shape;877;p28"/>
          <p:cNvSpPr txBox="1"/>
          <p:nvPr/>
        </p:nvSpPr>
        <p:spPr>
          <a:xfrm>
            <a:off x="6562125" y="2665588"/>
            <a:ext cx="1700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Quicksand"/>
                <a:ea typeface="Quicksand"/>
                <a:cs typeface="Quicksand"/>
                <a:sym typeface="Quicksand"/>
              </a:rPr>
              <a:t>LeakyReLu</a:t>
            </a:r>
            <a:endParaRPr sz="1000">
              <a:latin typeface="Quicksand"/>
              <a:ea typeface="Quicksand"/>
              <a:cs typeface="Quicksand"/>
              <a:sym typeface="Quicksand"/>
            </a:endParaRPr>
          </a:p>
        </p:txBody>
      </p:sp>
      <p:sp>
        <p:nvSpPr>
          <p:cNvPr id="878" name="Google Shape;878;p28"/>
          <p:cNvSpPr txBox="1"/>
          <p:nvPr/>
        </p:nvSpPr>
        <p:spPr>
          <a:xfrm>
            <a:off x="3929725" y="4123475"/>
            <a:ext cx="121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Quicksand"/>
                <a:ea typeface="Quicksand"/>
                <a:cs typeface="Quicksand"/>
                <a:sym typeface="Quicksand"/>
              </a:rPr>
              <a:t>Sigmoid</a:t>
            </a:r>
            <a:endParaRPr sz="1000">
              <a:latin typeface="Quicksand"/>
              <a:ea typeface="Quicksand"/>
              <a:cs typeface="Quicksand"/>
              <a:sym typeface="Quicksand"/>
            </a:endParaRPr>
          </a:p>
        </p:txBody>
      </p:sp>
      <p:cxnSp>
        <p:nvCxnSpPr>
          <p:cNvPr id="879" name="Google Shape;879;p28"/>
          <p:cNvCxnSpPr>
            <a:stCxn id="874" idx="3"/>
            <a:endCxn id="880" idx="1"/>
          </p:cNvCxnSpPr>
          <p:nvPr/>
        </p:nvCxnSpPr>
        <p:spPr>
          <a:xfrm>
            <a:off x="6274687" y="4460075"/>
            <a:ext cx="359100" cy="2100"/>
          </a:xfrm>
          <a:prstGeom prst="straightConnector1">
            <a:avLst/>
          </a:prstGeom>
          <a:noFill/>
          <a:ln cap="flat" cmpd="sng" w="9525">
            <a:solidFill>
              <a:schemeClr val="dk2"/>
            </a:solidFill>
            <a:prstDash val="solid"/>
            <a:round/>
            <a:headEnd len="med" w="med" type="none"/>
            <a:tailEnd len="med" w="med" type="triangle"/>
          </a:ln>
        </p:spPr>
      </p:cxnSp>
      <p:sp>
        <p:nvSpPr>
          <p:cNvPr id="880" name="Google Shape;880;p28"/>
          <p:cNvSpPr/>
          <p:nvPr/>
        </p:nvSpPr>
        <p:spPr>
          <a:xfrm>
            <a:off x="6633687" y="40612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Binary Crosentropy</a:t>
            </a:r>
            <a:endParaRPr/>
          </a:p>
        </p:txBody>
      </p:sp>
      <p:cxnSp>
        <p:nvCxnSpPr>
          <p:cNvPr id="881" name="Google Shape;881;p28"/>
          <p:cNvCxnSpPr>
            <a:stCxn id="880" idx="3"/>
          </p:cNvCxnSpPr>
          <p:nvPr/>
        </p:nvCxnSpPr>
        <p:spPr>
          <a:xfrm flipH="1" rot="10800000">
            <a:off x="8190987" y="4461100"/>
            <a:ext cx="494100" cy="1200"/>
          </a:xfrm>
          <a:prstGeom prst="straightConnector1">
            <a:avLst/>
          </a:prstGeom>
          <a:noFill/>
          <a:ln cap="flat" cmpd="sng" w="9525">
            <a:solidFill>
              <a:schemeClr val="dk2"/>
            </a:solidFill>
            <a:prstDash val="solid"/>
            <a:round/>
            <a:headEnd len="med" w="med" type="none"/>
            <a:tailEnd len="med" w="med" type="triangle"/>
          </a:ln>
        </p:spPr>
      </p:cxnSp>
      <p:cxnSp>
        <p:nvCxnSpPr>
          <p:cNvPr id="882" name="Google Shape;882;p28"/>
          <p:cNvCxnSpPr>
            <a:endCxn id="859" idx="1"/>
          </p:cNvCxnSpPr>
          <p:nvPr/>
        </p:nvCxnSpPr>
        <p:spPr>
          <a:xfrm>
            <a:off x="166514" y="1210775"/>
            <a:ext cx="718200" cy="1200"/>
          </a:xfrm>
          <a:prstGeom prst="straightConnector1">
            <a:avLst/>
          </a:prstGeom>
          <a:noFill/>
          <a:ln cap="flat" cmpd="sng" w="9525">
            <a:solidFill>
              <a:schemeClr val="dk2"/>
            </a:solidFill>
            <a:prstDash val="solid"/>
            <a:round/>
            <a:headEnd len="med" w="med" type="none"/>
            <a:tailEnd len="med" w="med" type="triangle"/>
          </a:ln>
        </p:spPr>
      </p:cxnSp>
      <p:cxnSp>
        <p:nvCxnSpPr>
          <p:cNvPr id="883" name="Google Shape;883;p28"/>
          <p:cNvCxnSpPr>
            <a:endCxn id="855" idx="1"/>
          </p:cNvCxnSpPr>
          <p:nvPr/>
        </p:nvCxnSpPr>
        <p:spPr>
          <a:xfrm>
            <a:off x="166564" y="2290388"/>
            <a:ext cx="718200" cy="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29"/>
          <p:cNvSpPr txBox="1"/>
          <p:nvPr>
            <p:ph type="title"/>
          </p:nvPr>
        </p:nvSpPr>
        <p:spPr>
          <a:xfrm>
            <a:off x="1028375" y="349051"/>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K-Means Clustering</a:t>
            </a:r>
            <a:endParaRPr/>
          </a:p>
        </p:txBody>
      </p:sp>
      <p:sp>
        <p:nvSpPr>
          <p:cNvPr id="889" name="Google Shape;889;p29"/>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90" name="Google Shape;890;p29"/>
          <p:cNvSpPr txBox="1"/>
          <p:nvPr>
            <p:ph idx="1" type="body"/>
          </p:nvPr>
        </p:nvSpPr>
        <p:spPr>
          <a:xfrm>
            <a:off x="573800" y="1868650"/>
            <a:ext cx="4340100" cy="3096600"/>
          </a:xfrm>
          <a:prstGeom prst="rect">
            <a:avLst/>
          </a:prstGeom>
        </p:spPr>
        <p:txBody>
          <a:bodyPr anchorCtr="0" anchor="t" bIns="0" lIns="0" spcFirstLastPara="1" rIns="0" wrap="square" tIns="0">
            <a:noAutofit/>
          </a:bodyPr>
          <a:lstStyle/>
          <a:p>
            <a:pPr indent="0" lvl="0" marL="457200" marR="0" rtl="0" algn="l">
              <a:lnSpc>
                <a:spcPct val="115000"/>
              </a:lnSpc>
              <a:spcBef>
                <a:spcPts val="600"/>
              </a:spcBef>
              <a:spcAft>
                <a:spcPts val="0"/>
              </a:spcAft>
              <a:buNone/>
            </a:pPr>
            <a:r>
              <a:rPr b="1" lang="en"/>
              <a:t>Problem: No label!</a:t>
            </a:r>
            <a:endParaRPr b="1"/>
          </a:p>
          <a:p>
            <a:pPr indent="-342900" lvl="0" marL="457200" marR="0" rtl="0" algn="l">
              <a:lnSpc>
                <a:spcPct val="115000"/>
              </a:lnSpc>
              <a:spcBef>
                <a:spcPts val="600"/>
              </a:spcBef>
              <a:spcAft>
                <a:spcPts val="0"/>
              </a:spcAft>
              <a:buSzPts val="1800"/>
              <a:buChar char="●"/>
            </a:pPr>
            <a:r>
              <a:rPr lang="en"/>
              <a:t>Applied K-means to cluster avatars according to hair color</a:t>
            </a:r>
            <a:endParaRPr/>
          </a:p>
          <a:p>
            <a:pPr indent="-342900" lvl="0" marL="457200" marR="0" rtl="0" algn="l">
              <a:lnSpc>
                <a:spcPct val="115000"/>
              </a:lnSpc>
              <a:spcBef>
                <a:spcPts val="0"/>
              </a:spcBef>
              <a:spcAft>
                <a:spcPts val="0"/>
              </a:spcAft>
              <a:buSzPts val="1800"/>
              <a:buChar char="●"/>
            </a:pPr>
            <a:r>
              <a:rPr lang="en"/>
              <a:t>Selected 4 colors, blue, red, yellow, and green, as training data</a:t>
            </a:r>
            <a:endParaRPr/>
          </a:p>
        </p:txBody>
      </p:sp>
      <p:pic>
        <p:nvPicPr>
          <p:cNvPr id="891" name="Google Shape;891;p29"/>
          <p:cNvPicPr preferRelativeResize="0"/>
          <p:nvPr/>
        </p:nvPicPr>
        <p:blipFill rotWithShape="1">
          <a:blip r:embed="rId3">
            <a:alphaModFix/>
          </a:blip>
          <a:srcRect b="49844" l="0" r="0" t="19986"/>
          <a:stretch/>
        </p:blipFill>
        <p:spPr>
          <a:xfrm>
            <a:off x="5774875" y="3198125"/>
            <a:ext cx="2104599" cy="1551724"/>
          </a:xfrm>
          <a:prstGeom prst="rect">
            <a:avLst/>
          </a:prstGeom>
          <a:noFill/>
          <a:ln>
            <a:noFill/>
          </a:ln>
        </p:spPr>
      </p:pic>
      <p:pic>
        <p:nvPicPr>
          <p:cNvPr id="892" name="Google Shape;892;p29"/>
          <p:cNvPicPr preferRelativeResize="0"/>
          <p:nvPr/>
        </p:nvPicPr>
        <p:blipFill rotWithShape="1">
          <a:blip r:embed="rId4">
            <a:alphaModFix/>
          </a:blip>
          <a:srcRect b="68981" l="0" r="59402" t="0"/>
          <a:stretch/>
        </p:blipFill>
        <p:spPr>
          <a:xfrm>
            <a:off x="5926175" y="1768041"/>
            <a:ext cx="1802000" cy="895225"/>
          </a:xfrm>
          <a:prstGeom prst="rect">
            <a:avLst/>
          </a:prstGeom>
          <a:noFill/>
          <a:ln>
            <a:noFill/>
          </a:ln>
        </p:spPr>
      </p:pic>
      <p:pic>
        <p:nvPicPr>
          <p:cNvPr id="893" name="Google Shape;893;p29"/>
          <p:cNvPicPr preferRelativeResize="0"/>
          <p:nvPr/>
        </p:nvPicPr>
        <p:blipFill>
          <a:blip r:embed="rId5">
            <a:alphaModFix/>
          </a:blip>
          <a:stretch>
            <a:fillRect/>
          </a:stretch>
        </p:blipFill>
        <p:spPr>
          <a:xfrm>
            <a:off x="6499413" y="899250"/>
            <a:ext cx="655525" cy="655525"/>
          </a:xfrm>
          <a:prstGeom prst="rect">
            <a:avLst/>
          </a:prstGeom>
          <a:noFill/>
          <a:ln>
            <a:noFill/>
          </a:ln>
        </p:spPr>
      </p:pic>
      <p:sp>
        <p:nvSpPr>
          <p:cNvPr id="894" name="Google Shape;894;p29"/>
          <p:cNvSpPr/>
          <p:nvPr/>
        </p:nvSpPr>
        <p:spPr>
          <a:xfrm>
            <a:off x="6597675" y="949400"/>
            <a:ext cx="459000" cy="17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29"/>
          <p:cNvCxnSpPr>
            <a:stCxn id="892" idx="3"/>
            <a:endCxn id="894" idx="3"/>
          </p:cNvCxnSpPr>
          <p:nvPr/>
        </p:nvCxnSpPr>
        <p:spPr>
          <a:xfrm rot="10800000">
            <a:off x="7056775" y="1038154"/>
            <a:ext cx="671400" cy="1177500"/>
          </a:xfrm>
          <a:prstGeom prst="bentConnector3">
            <a:avLst>
              <a:gd fmla="val -35467" name="adj1"/>
            </a:avLst>
          </a:prstGeom>
          <a:noFill/>
          <a:ln cap="flat" cmpd="sng" w="9525">
            <a:solidFill>
              <a:schemeClr val="dk2"/>
            </a:solidFill>
            <a:prstDash val="solid"/>
            <a:round/>
            <a:headEnd len="med" w="med" type="triangle"/>
            <a:tailEnd len="med" w="med" type="none"/>
          </a:ln>
        </p:spPr>
      </p:cxnSp>
      <p:cxnSp>
        <p:nvCxnSpPr>
          <p:cNvPr id="896" name="Google Shape;896;p29"/>
          <p:cNvCxnSpPr>
            <a:stCxn id="892" idx="2"/>
            <a:endCxn id="891" idx="0"/>
          </p:cNvCxnSpPr>
          <p:nvPr/>
        </p:nvCxnSpPr>
        <p:spPr>
          <a:xfrm>
            <a:off x="6827175" y="2663266"/>
            <a:ext cx="0" cy="534900"/>
          </a:xfrm>
          <a:prstGeom prst="straightConnector1">
            <a:avLst/>
          </a:prstGeom>
          <a:noFill/>
          <a:ln cap="flat" cmpd="sng" w="9525">
            <a:solidFill>
              <a:schemeClr val="dk2"/>
            </a:solidFill>
            <a:prstDash val="solid"/>
            <a:round/>
            <a:headEnd len="med" w="med" type="none"/>
            <a:tailEnd len="med" w="med" type="triangle"/>
          </a:ln>
        </p:spPr>
      </p:cxnSp>
      <p:sp>
        <p:nvSpPr>
          <p:cNvPr id="897" name="Google Shape;897;p29"/>
          <p:cNvSpPr txBox="1"/>
          <p:nvPr/>
        </p:nvSpPr>
        <p:spPr>
          <a:xfrm>
            <a:off x="6827176" y="2730600"/>
            <a:ext cx="10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K-Means</a:t>
            </a:r>
            <a:endParaRPr>
              <a:latin typeface="Quicksand"/>
              <a:ea typeface="Quicksand"/>
              <a:cs typeface="Quicksand"/>
              <a:sym typeface="Quicksand"/>
            </a:endParaRPr>
          </a:p>
        </p:txBody>
      </p:sp>
      <p:cxnSp>
        <p:nvCxnSpPr>
          <p:cNvPr id="898" name="Google Shape;898;p29"/>
          <p:cNvCxnSpPr>
            <a:endCxn id="893" idx="1"/>
          </p:cNvCxnSpPr>
          <p:nvPr/>
        </p:nvCxnSpPr>
        <p:spPr>
          <a:xfrm>
            <a:off x="5279013" y="1220712"/>
            <a:ext cx="1220400" cy="6300"/>
          </a:xfrm>
          <a:prstGeom prst="straightConnector1">
            <a:avLst/>
          </a:prstGeom>
          <a:noFill/>
          <a:ln cap="flat" cmpd="sng" w="9525">
            <a:solidFill>
              <a:schemeClr val="dk2"/>
            </a:solidFill>
            <a:prstDash val="solid"/>
            <a:round/>
            <a:headEnd len="med" w="med" type="none"/>
            <a:tailEnd len="med" w="med" type="triangle"/>
          </a:ln>
        </p:spPr>
      </p:cxnSp>
      <p:sp>
        <p:nvSpPr>
          <p:cNvPr id="899" name="Google Shape;899;p29"/>
          <p:cNvSpPr txBox="1"/>
          <p:nvPr/>
        </p:nvSpPr>
        <p:spPr>
          <a:xfrm>
            <a:off x="5447026" y="833000"/>
            <a:ext cx="10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Reshape</a:t>
            </a:r>
            <a:endParaRPr>
              <a:latin typeface="Quicksand"/>
              <a:ea typeface="Quicksand"/>
              <a:cs typeface="Quicksand"/>
              <a:sym typeface="Quicksand"/>
            </a:endParaRPr>
          </a:p>
        </p:txBody>
      </p:sp>
      <p:sp>
        <p:nvSpPr>
          <p:cNvPr id="900" name="Google Shape;900;p29"/>
          <p:cNvSpPr txBox="1"/>
          <p:nvPr/>
        </p:nvSpPr>
        <p:spPr>
          <a:xfrm>
            <a:off x="5712200" y="4626550"/>
            <a:ext cx="65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Quicksand"/>
                <a:ea typeface="Quicksand"/>
                <a:cs typeface="Quicksand"/>
                <a:sym typeface="Quicksand"/>
              </a:rPr>
              <a:t>Blue</a:t>
            </a:r>
            <a:endParaRPr sz="1000">
              <a:latin typeface="Quicksand"/>
              <a:ea typeface="Quicksand"/>
              <a:cs typeface="Quicksand"/>
              <a:sym typeface="Quicksand"/>
            </a:endParaRPr>
          </a:p>
        </p:txBody>
      </p:sp>
      <p:sp>
        <p:nvSpPr>
          <p:cNvPr id="901" name="Google Shape;901;p29"/>
          <p:cNvSpPr txBox="1"/>
          <p:nvPr/>
        </p:nvSpPr>
        <p:spPr>
          <a:xfrm>
            <a:off x="6229775" y="4626550"/>
            <a:ext cx="65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Quicksand"/>
                <a:ea typeface="Quicksand"/>
                <a:cs typeface="Quicksand"/>
                <a:sym typeface="Quicksand"/>
              </a:rPr>
              <a:t>Red</a:t>
            </a:r>
            <a:endParaRPr sz="1000">
              <a:latin typeface="Quicksand"/>
              <a:ea typeface="Quicksand"/>
              <a:cs typeface="Quicksand"/>
              <a:sym typeface="Quicksand"/>
            </a:endParaRPr>
          </a:p>
        </p:txBody>
      </p:sp>
      <p:sp>
        <p:nvSpPr>
          <p:cNvPr id="902" name="Google Shape;902;p29"/>
          <p:cNvSpPr txBox="1"/>
          <p:nvPr/>
        </p:nvSpPr>
        <p:spPr>
          <a:xfrm>
            <a:off x="6778625" y="4626550"/>
            <a:ext cx="65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Quicksand"/>
                <a:ea typeface="Quicksand"/>
                <a:cs typeface="Quicksand"/>
                <a:sym typeface="Quicksand"/>
              </a:rPr>
              <a:t>Yellow</a:t>
            </a:r>
            <a:endParaRPr sz="1000">
              <a:latin typeface="Quicksand"/>
              <a:ea typeface="Quicksand"/>
              <a:cs typeface="Quicksand"/>
              <a:sym typeface="Quicksand"/>
            </a:endParaRPr>
          </a:p>
        </p:txBody>
      </p:sp>
      <p:sp>
        <p:nvSpPr>
          <p:cNvPr id="903" name="Google Shape;903;p29"/>
          <p:cNvSpPr txBox="1"/>
          <p:nvPr/>
        </p:nvSpPr>
        <p:spPr>
          <a:xfrm>
            <a:off x="7312050" y="4626550"/>
            <a:ext cx="65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Quicksand"/>
                <a:ea typeface="Quicksand"/>
                <a:cs typeface="Quicksand"/>
                <a:sym typeface="Quicksand"/>
              </a:rPr>
              <a:t>Green</a:t>
            </a:r>
            <a:endParaRPr sz="1000">
              <a:latin typeface="Quicksand"/>
              <a:ea typeface="Quicksand"/>
              <a:cs typeface="Quicksand"/>
              <a:sym typeface="Quicksand"/>
            </a:endParaRPr>
          </a:p>
        </p:txBody>
      </p:sp>
      <p:sp>
        <p:nvSpPr>
          <p:cNvPr id="904" name="Google Shape;904;p29"/>
          <p:cNvSpPr txBox="1"/>
          <p:nvPr/>
        </p:nvSpPr>
        <p:spPr>
          <a:xfrm>
            <a:off x="7966300" y="1367850"/>
            <a:ext cx="10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Hair area</a:t>
            </a:r>
            <a:endParaRPr>
              <a:latin typeface="Quicksand"/>
              <a:ea typeface="Quicksand"/>
              <a:cs typeface="Quicksand"/>
              <a:sym typeface="Quicksa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30"/>
          <p:cNvSpPr txBox="1"/>
          <p:nvPr>
            <p:ph type="title"/>
          </p:nvPr>
        </p:nvSpPr>
        <p:spPr>
          <a:xfrm>
            <a:off x="1028375" y="662026"/>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CGAN Result</a:t>
            </a:r>
            <a:endParaRPr/>
          </a:p>
        </p:txBody>
      </p:sp>
      <p:sp>
        <p:nvSpPr>
          <p:cNvPr id="910" name="Google Shape;910;p30"/>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911" name="Google Shape;911;p30"/>
          <p:cNvPicPr preferRelativeResize="0"/>
          <p:nvPr/>
        </p:nvPicPr>
        <p:blipFill rotWithShape="1">
          <a:blip r:embed="rId3">
            <a:alphaModFix/>
          </a:blip>
          <a:srcRect b="33200" l="12051" r="9695" t="34603"/>
          <a:stretch/>
        </p:blipFill>
        <p:spPr>
          <a:xfrm>
            <a:off x="344275" y="1950975"/>
            <a:ext cx="4082427" cy="1679724"/>
          </a:xfrm>
          <a:prstGeom prst="rect">
            <a:avLst/>
          </a:prstGeom>
          <a:noFill/>
          <a:ln>
            <a:noFill/>
          </a:ln>
        </p:spPr>
      </p:pic>
      <p:pic>
        <p:nvPicPr>
          <p:cNvPr id="912" name="Google Shape;912;p30" title="cDCGAN_Training">
            <a:hlinkClick r:id="rId4"/>
          </p:cNvPr>
          <p:cNvPicPr preferRelativeResize="0"/>
          <p:nvPr/>
        </p:nvPicPr>
        <p:blipFill>
          <a:blip r:embed="rId5">
            <a:alphaModFix/>
          </a:blip>
          <a:stretch>
            <a:fillRect/>
          </a:stretch>
        </p:blipFill>
        <p:spPr>
          <a:xfrm>
            <a:off x="4579102" y="1364626"/>
            <a:ext cx="4310432" cy="3232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31"/>
          <p:cNvSpPr txBox="1"/>
          <p:nvPr>
            <p:ph type="title"/>
          </p:nvPr>
        </p:nvSpPr>
        <p:spPr>
          <a:xfrm>
            <a:off x="1028375" y="303326"/>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RESULTS FOR FASHION MNIST </a:t>
            </a:r>
            <a:endParaRPr/>
          </a:p>
        </p:txBody>
      </p:sp>
      <p:sp>
        <p:nvSpPr>
          <p:cNvPr id="918" name="Google Shape;918;p31"/>
          <p:cNvSpPr txBox="1"/>
          <p:nvPr>
            <p:ph idx="1" type="body"/>
          </p:nvPr>
        </p:nvSpPr>
        <p:spPr>
          <a:xfrm>
            <a:off x="2195725" y="853525"/>
            <a:ext cx="2200500" cy="2657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GANS</a:t>
            </a:r>
            <a:endParaRPr/>
          </a:p>
          <a:p>
            <a:pPr indent="0" lvl="0" marL="0" rtl="0" algn="l">
              <a:spcBef>
                <a:spcPts val="600"/>
              </a:spcBef>
              <a:spcAft>
                <a:spcPts val="0"/>
              </a:spcAft>
              <a:buNone/>
            </a:pPr>
            <a:r>
              <a:t/>
            </a:r>
            <a:endParaRPr/>
          </a:p>
        </p:txBody>
      </p:sp>
      <p:sp>
        <p:nvSpPr>
          <p:cNvPr id="919" name="Google Shape;919;p31"/>
          <p:cNvSpPr txBox="1"/>
          <p:nvPr>
            <p:ph idx="2" type="body"/>
          </p:nvPr>
        </p:nvSpPr>
        <p:spPr>
          <a:xfrm>
            <a:off x="5348668" y="789850"/>
            <a:ext cx="2200500" cy="2657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              DCGANS</a:t>
            </a:r>
            <a:endParaRPr/>
          </a:p>
          <a:p>
            <a:pPr indent="0" lvl="0" marL="0" rtl="0" algn="l">
              <a:spcBef>
                <a:spcPts val="600"/>
              </a:spcBef>
              <a:spcAft>
                <a:spcPts val="0"/>
              </a:spcAft>
              <a:buNone/>
            </a:pPr>
            <a:r>
              <a:t/>
            </a:r>
            <a:endParaRPr/>
          </a:p>
        </p:txBody>
      </p:sp>
      <p:sp>
        <p:nvSpPr>
          <p:cNvPr id="920" name="Google Shape;920;p31"/>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921" name="Google Shape;921;p31"/>
          <p:cNvPicPr preferRelativeResize="0"/>
          <p:nvPr/>
        </p:nvPicPr>
        <p:blipFill rotWithShape="1">
          <a:blip r:embed="rId3">
            <a:alphaModFix/>
          </a:blip>
          <a:srcRect b="-2890" l="4529" r="-4530" t="2889"/>
          <a:stretch/>
        </p:blipFill>
        <p:spPr>
          <a:xfrm>
            <a:off x="596800" y="1209850"/>
            <a:ext cx="4249525" cy="2992835"/>
          </a:xfrm>
          <a:prstGeom prst="rect">
            <a:avLst/>
          </a:prstGeom>
          <a:noFill/>
          <a:ln>
            <a:noFill/>
          </a:ln>
        </p:spPr>
      </p:pic>
      <p:pic>
        <p:nvPicPr>
          <p:cNvPr id="922" name="Google Shape;922;p31"/>
          <p:cNvPicPr preferRelativeResize="0"/>
          <p:nvPr/>
        </p:nvPicPr>
        <p:blipFill>
          <a:blip r:embed="rId4">
            <a:alphaModFix/>
          </a:blip>
          <a:stretch>
            <a:fillRect/>
          </a:stretch>
        </p:blipFill>
        <p:spPr>
          <a:xfrm>
            <a:off x="5205125" y="1159313"/>
            <a:ext cx="3093900" cy="309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4"/>
          <p:cNvSpPr txBox="1"/>
          <p:nvPr>
            <p:ph type="title"/>
          </p:nvPr>
        </p:nvSpPr>
        <p:spPr>
          <a:xfrm>
            <a:off x="1028375" y="678601"/>
            <a:ext cx="7087200" cy="55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Contents </a:t>
            </a:r>
            <a:endParaRPr/>
          </a:p>
        </p:txBody>
      </p:sp>
      <p:sp>
        <p:nvSpPr>
          <p:cNvPr id="701" name="Google Shape;701;p14"/>
          <p:cNvSpPr txBox="1"/>
          <p:nvPr>
            <p:ph idx="1" type="body"/>
          </p:nvPr>
        </p:nvSpPr>
        <p:spPr>
          <a:xfrm>
            <a:off x="1028375" y="1404153"/>
            <a:ext cx="3440100" cy="2675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Gans and Structure</a:t>
            </a:r>
            <a:endParaRPr/>
          </a:p>
          <a:p>
            <a:pPr indent="-342900" lvl="0" marL="457200" rtl="0" algn="l">
              <a:spcBef>
                <a:spcPts val="0"/>
              </a:spcBef>
              <a:spcAft>
                <a:spcPts val="0"/>
              </a:spcAft>
              <a:buSzPts val="1800"/>
              <a:buChar char="●"/>
            </a:pPr>
            <a:r>
              <a:rPr lang="en"/>
              <a:t>Gan usage and dataset </a:t>
            </a:r>
            <a:endParaRPr/>
          </a:p>
          <a:p>
            <a:pPr indent="-342900" lvl="0" marL="457200" rtl="0" algn="l">
              <a:spcBef>
                <a:spcPts val="0"/>
              </a:spcBef>
              <a:spcAft>
                <a:spcPts val="0"/>
              </a:spcAft>
              <a:buSzPts val="1800"/>
              <a:buChar char="●"/>
            </a:pPr>
            <a:r>
              <a:rPr lang="en"/>
              <a:t>CGans </a:t>
            </a:r>
            <a:endParaRPr/>
          </a:p>
          <a:p>
            <a:pPr indent="-342900" lvl="0" marL="457200" rtl="0" algn="l">
              <a:spcBef>
                <a:spcPts val="0"/>
              </a:spcBef>
              <a:spcAft>
                <a:spcPts val="0"/>
              </a:spcAft>
              <a:buSzPts val="1800"/>
              <a:buChar char="●"/>
            </a:pPr>
            <a:r>
              <a:rPr lang="en"/>
              <a:t>DCGans </a:t>
            </a:r>
            <a:endParaRPr/>
          </a:p>
          <a:p>
            <a:pPr indent="-342900" lvl="0" marL="457200" rtl="0" algn="l">
              <a:spcBef>
                <a:spcPts val="0"/>
              </a:spcBef>
              <a:spcAft>
                <a:spcPts val="0"/>
              </a:spcAft>
              <a:buSzPts val="1800"/>
              <a:buChar char="●"/>
            </a:pPr>
            <a:r>
              <a:rPr lang="en"/>
              <a:t>Performances </a:t>
            </a:r>
            <a:endParaRPr/>
          </a:p>
        </p:txBody>
      </p:sp>
      <p:sp>
        <p:nvSpPr>
          <p:cNvPr id="702" name="Google Shape;702;p14"/>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32"/>
          <p:cNvSpPr txBox="1"/>
          <p:nvPr>
            <p:ph type="title"/>
          </p:nvPr>
        </p:nvSpPr>
        <p:spPr>
          <a:xfrm>
            <a:off x="1028375" y="303326"/>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RESULTS FOR ANIME FACE DATASET  </a:t>
            </a:r>
            <a:endParaRPr/>
          </a:p>
        </p:txBody>
      </p:sp>
      <p:sp>
        <p:nvSpPr>
          <p:cNvPr id="928" name="Google Shape;928;p32"/>
          <p:cNvSpPr txBox="1"/>
          <p:nvPr>
            <p:ph idx="1" type="body"/>
          </p:nvPr>
        </p:nvSpPr>
        <p:spPr>
          <a:xfrm>
            <a:off x="6437700" y="1022900"/>
            <a:ext cx="868200" cy="4116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CGANS </a:t>
            </a:r>
            <a:endParaRPr/>
          </a:p>
          <a:p>
            <a:pPr indent="0" lvl="0" marL="0" rtl="0" algn="ctr">
              <a:spcBef>
                <a:spcPts val="600"/>
              </a:spcBef>
              <a:spcAft>
                <a:spcPts val="0"/>
              </a:spcAft>
              <a:buNone/>
            </a:pPr>
            <a:r>
              <a:t/>
            </a:r>
            <a:endParaRPr/>
          </a:p>
        </p:txBody>
      </p:sp>
      <p:sp>
        <p:nvSpPr>
          <p:cNvPr id="929" name="Google Shape;929;p32"/>
          <p:cNvSpPr txBox="1"/>
          <p:nvPr>
            <p:ph idx="2" type="body"/>
          </p:nvPr>
        </p:nvSpPr>
        <p:spPr>
          <a:xfrm>
            <a:off x="1453056" y="1022900"/>
            <a:ext cx="2200500" cy="2657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              DCGANS</a:t>
            </a:r>
            <a:endParaRPr/>
          </a:p>
          <a:p>
            <a:pPr indent="0" lvl="0" marL="0" rtl="0" algn="l">
              <a:spcBef>
                <a:spcPts val="600"/>
              </a:spcBef>
              <a:spcAft>
                <a:spcPts val="0"/>
              </a:spcAft>
              <a:buNone/>
            </a:pPr>
            <a:r>
              <a:t/>
            </a:r>
            <a:endParaRPr/>
          </a:p>
        </p:txBody>
      </p:sp>
      <p:sp>
        <p:nvSpPr>
          <p:cNvPr id="930" name="Google Shape;930;p32"/>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931" name="Google Shape;931;p32"/>
          <p:cNvPicPr preferRelativeResize="0"/>
          <p:nvPr/>
        </p:nvPicPr>
        <p:blipFill rotWithShape="1">
          <a:blip r:embed="rId3">
            <a:alphaModFix/>
          </a:blip>
          <a:srcRect b="24985" l="6612" r="4985" t="25233"/>
          <a:stretch/>
        </p:blipFill>
        <p:spPr>
          <a:xfrm>
            <a:off x="4888013" y="1969054"/>
            <a:ext cx="3967575" cy="2234045"/>
          </a:xfrm>
          <a:prstGeom prst="rect">
            <a:avLst/>
          </a:prstGeom>
          <a:noFill/>
          <a:ln>
            <a:noFill/>
          </a:ln>
        </p:spPr>
      </p:pic>
      <p:pic>
        <p:nvPicPr>
          <p:cNvPr id="932" name="Google Shape;932;p32"/>
          <p:cNvPicPr preferRelativeResize="0"/>
          <p:nvPr/>
        </p:nvPicPr>
        <p:blipFill>
          <a:blip r:embed="rId4">
            <a:alphaModFix/>
          </a:blip>
          <a:stretch>
            <a:fillRect/>
          </a:stretch>
        </p:blipFill>
        <p:spPr>
          <a:xfrm>
            <a:off x="826925" y="1359700"/>
            <a:ext cx="3452750" cy="3452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33"/>
          <p:cNvSpPr txBox="1"/>
          <p:nvPr>
            <p:ph type="title"/>
          </p:nvPr>
        </p:nvSpPr>
        <p:spPr>
          <a:xfrm>
            <a:off x="1028375" y="303326"/>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Future Work</a:t>
            </a:r>
            <a:endParaRPr/>
          </a:p>
        </p:txBody>
      </p:sp>
      <p:sp>
        <p:nvSpPr>
          <p:cNvPr id="938" name="Google Shape;938;p33"/>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39" name="Google Shape;939;p33"/>
          <p:cNvSpPr txBox="1"/>
          <p:nvPr>
            <p:ph idx="1" type="body"/>
          </p:nvPr>
        </p:nvSpPr>
        <p:spPr>
          <a:xfrm>
            <a:off x="4505275" y="1441188"/>
            <a:ext cx="4340100" cy="3096600"/>
          </a:xfrm>
          <a:prstGeom prst="rect">
            <a:avLst/>
          </a:prstGeom>
        </p:spPr>
        <p:txBody>
          <a:bodyPr anchorCtr="0" anchor="t" bIns="0" lIns="0" spcFirstLastPara="1" rIns="0" wrap="square" tIns="0">
            <a:noAutofit/>
          </a:bodyPr>
          <a:lstStyle/>
          <a:p>
            <a:pPr indent="0" lvl="0" marL="457200" marR="0" rtl="0" algn="l">
              <a:lnSpc>
                <a:spcPct val="115000"/>
              </a:lnSpc>
              <a:spcBef>
                <a:spcPts val="600"/>
              </a:spcBef>
              <a:spcAft>
                <a:spcPts val="0"/>
              </a:spcAft>
              <a:buNone/>
            </a:pPr>
            <a:r>
              <a:rPr b="1" lang="en"/>
              <a:t>To improve the stability:</a:t>
            </a:r>
            <a:endParaRPr b="1"/>
          </a:p>
          <a:p>
            <a:pPr indent="-330200" lvl="0" marL="457200" marR="0" rtl="0" algn="l">
              <a:lnSpc>
                <a:spcPct val="115000"/>
              </a:lnSpc>
              <a:spcBef>
                <a:spcPts val="600"/>
              </a:spcBef>
              <a:spcAft>
                <a:spcPts val="0"/>
              </a:spcAft>
              <a:buSzPts val="1600"/>
              <a:buChar char="●"/>
            </a:pPr>
            <a:r>
              <a:rPr lang="en"/>
              <a:t>Wasserstein GAN or Wasserstein GAN with gradient penalty</a:t>
            </a:r>
            <a:endParaRPr/>
          </a:p>
          <a:p>
            <a:pPr indent="0" lvl="0" marL="457200" marR="0" rtl="0" algn="l">
              <a:lnSpc>
                <a:spcPct val="115000"/>
              </a:lnSpc>
              <a:spcBef>
                <a:spcPts val="600"/>
              </a:spcBef>
              <a:spcAft>
                <a:spcPts val="0"/>
              </a:spcAft>
              <a:buNone/>
            </a:pPr>
            <a:r>
              <a:rPr b="1" lang="en"/>
              <a:t>To improve the image quality:</a:t>
            </a:r>
            <a:endParaRPr b="1"/>
          </a:p>
          <a:p>
            <a:pPr indent="-330200" lvl="0" marL="457200" marR="0" rtl="0" algn="l">
              <a:lnSpc>
                <a:spcPct val="115000"/>
              </a:lnSpc>
              <a:spcBef>
                <a:spcPts val="600"/>
              </a:spcBef>
              <a:spcAft>
                <a:spcPts val="0"/>
              </a:spcAft>
              <a:buSzPts val="1600"/>
              <a:buChar char="●"/>
            </a:pPr>
            <a:r>
              <a:rPr lang="en"/>
              <a:t>StyleGAN</a:t>
            </a:r>
            <a:endParaRPr/>
          </a:p>
        </p:txBody>
      </p:sp>
      <p:sp>
        <p:nvSpPr>
          <p:cNvPr id="940" name="Google Shape;940;p33"/>
          <p:cNvSpPr txBox="1"/>
          <p:nvPr>
            <p:ph idx="1" type="body"/>
          </p:nvPr>
        </p:nvSpPr>
        <p:spPr>
          <a:xfrm>
            <a:off x="238200" y="1441188"/>
            <a:ext cx="4340100" cy="3096600"/>
          </a:xfrm>
          <a:prstGeom prst="rect">
            <a:avLst/>
          </a:prstGeom>
        </p:spPr>
        <p:txBody>
          <a:bodyPr anchorCtr="0" anchor="t" bIns="0" lIns="0" spcFirstLastPara="1" rIns="0" wrap="square" tIns="0">
            <a:noAutofit/>
          </a:bodyPr>
          <a:lstStyle/>
          <a:p>
            <a:pPr indent="0" lvl="0" marL="457200" marR="0" rtl="0" algn="l">
              <a:lnSpc>
                <a:spcPct val="115000"/>
              </a:lnSpc>
              <a:spcBef>
                <a:spcPts val="600"/>
              </a:spcBef>
              <a:spcAft>
                <a:spcPts val="0"/>
              </a:spcAft>
              <a:buNone/>
            </a:pPr>
            <a:r>
              <a:rPr b="1" lang="en"/>
              <a:t>Stability problem</a:t>
            </a:r>
            <a:r>
              <a:rPr b="1" lang="en"/>
              <a:t>:</a:t>
            </a:r>
            <a:endParaRPr b="1"/>
          </a:p>
          <a:p>
            <a:pPr indent="-330200" lvl="0" marL="457200" marR="0" rtl="0" algn="l">
              <a:lnSpc>
                <a:spcPct val="115000"/>
              </a:lnSpc>
              <a:spcBef>
                <a:spcPts val="600"/>
              </a:spcBef>
              <a:spcAft>
                <a:spcPts val="0"/>
              </a:spcAft>
              <a:buSzPts val="1600"/>
              <a:buChar char="●"/>
            </a:pPr>
            <a:r>
              <a:rPr lang="en"/>
              <a:t>The training failed sometimes</a:t>
            </a:r>
            <a:endParaRPr/>
          </a:p>
          <a:p>
            <a:pPr indent="-330200" lvl="0" marL="457200" marR="0" rtl="0" algn="l">
              <a:lnSpc>
                <a:spcPct val="115000"/>
              </a:lnSpc>
              <a:spcBef>
                <a:spcPts val="0"/>
              </a:spcBef>
              <a:spcAft>
                <a:spcPts val="0"/>
              </a:spcAft>
              <a:buSzPts val="1600"/>
              <a:buChar char="●"/>
            </a:pPr>
            <a:r>
              <a:rPr lang="en"/>
              <a:t>Discriminator is too strong</a:t>
            </a:r>
            <a:endParaRPr/>
          </a:p>
          <a:p>
            <a:pPr indent="0" lvl="0" marL="457200" marR="0" rtl="0" algn="l">
              <a:lnSpc>
                <a:spcPct val="115000"/>
              </a:lnSpc>
              <a:spcBef>
                <a:spcPts val="600"/>
              </a:spcBef>
              <a:spcAft>
                <a:spcPts val="0"/>
              </a:spcAft>
              <a:buNone/>
            </a:pPr>
            <a:r>
              <a:rPr b="1" lang="en"/>
              <a:t>Image quality problem</a:t>
            </a:r>
            <a:r>
              <a:rPr b="1" lang="en"/>
              <a:t>:</a:t>
            </a:r>
            <a:endParaRPr b="1"/>
          </a:p>
          <a:p>
            <a:pPr indent="-330200" lvl="0" marL="457200" marR="0" rtl="0" algn="l">
              <a:lnSpc>
                <a:spcPct val="115000"/>
              </a:lnSpc>
              <a:spcBef>
                <a:spcPts val="600"/>
              </a:spcBef>
              <a:spcAft>
                <a:spcPts val="0"/>
              </a:spcAft>
              <a:buSzPts val="1600"/>
              <a:buChar char="●"/>
            </a:pPr>
            <a:r>
              <a:rPr lang="en"/>
              <a:t>Symmetry of the eyes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34"/>
          <p:cNvSpPr txBox="1"/>
          <p:nvPr>
            <p:ph type="ctrTitle"/>
          </p:nvPr>
        </p:nvSpPr>
        <p:spPr>
          <a:xfrm>
            <a:off x="2112400" y="1583350"/>
            <a:ext cx="49194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Thank you</a:t>
            </a:r>
            <a:endParaRPr/>
          </a:p>
        </p:txBody>
      </p:sp>
      <p:sp>
        <p:nvSpPr>
          <p:cNvPr id="946" name="Google Shape;946;p34"/>
          <p:cNvSpPr txBox="1"/>
          <p:nvPr>
            <p:ph idx="1" type="subTitle"/>
          </p:nvPr>
        </p:nvSpPr>
        <p:spPr>
          <a:xfrm>
            <a:off x="2112400" y="2840052"/>
            <a:ext cx="4919400" cy="7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35"/>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52" name="Google Shape;952;p35"/>
          <p:cNvSpPr txBox="1"/>
          <p:nvPr/>
        </p:nvSpPr>
        <p:spPr>
          <a:xfrm>
            <a:off x="252375" y="45775"/>
            <a:ext cx="8324100" cy="658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Quicksand"/>
                <a:ea typeface="Quicksand"/>
                <a:cs typeface="Quicksand"/>
                <a:sym typeface="Quicksand"/>
              </a:rPr>
              <a:t>Citations: </a:t>
            </a:r>
            <a:endParaRPr b="1" sz="1500">
              <a:latin typeface="Quicksand"/>
              <a:ea typeface="Quicksand"/>
              <a:cs typeface="Quicksand"/>
              <a:sym typeface="Quicksand"/>
            </a:endParaRPr>
          </a:p>
          <a:p>
            <a:pPr indent="-298450" lvl="0" marL="457200" rtl="0" algn="l">
              <a:lnSpc>
                <a:spcPct val="100000"/>
              </a:lnSpc>
              <a:spcBef>
                <a:spcPts val="1200"/>
              </a:spcBef>
              <a:spcAft>
                <a:spcPts val="0"/>
              </a:spcAft>
              <a:buSzPts val="1100"/>
              <a:buChar char="●"/>
            </a:pPr>
            <a:r>
              <a:rPr lang="en" sz="1100"/>
              <a:t>Amyjang. “TensorFlow: Fashion MNIST DCGAN Tutorial.” </a:t>
            </a:r>
            <a:r>
              <a:rPr i="1" lang="en" sz="1100"/>
              <a:t>Kaggle</a:t>
            </a:r>
            <a:r>
              <a:rPr lang="en" sz="1100"/>
              <a:t>, Kaggle, 10 June 2020, www.kaggle.com/amyjang/tensorflow-fashion-mnist-dcgan-tutorial/comments.</a:t>
            </a:r>
            <a:endParaRPr sz="1100"/>
          </a:p>
          <a:p>
            <a:pPr indent="-298450" lvl="0" marL="457200" rtl="0" algn="l">
              <a:lnSpc>
                <a:spcPct val="100000"/>
              </a:lnSpc>
              <a:spcBef>
                <a:spcPts val="0"/>
              </a:spcBef>
              <a:spcAft>
                <a:spcPts val="0"/>
              </a:spcAft>
              <a:buSzPts val="1100"/>
              <a:buChar char="●"/>
            </a:pPr>
            <a:r>
              <a:rPr lang="en" sz="1100"/>
              <a:t>bchao1. “bchao1/Anime-Face-Dataset.” </a:t>
            </a:r>
            <a:r>
              <a:rPr i="1" lang="en" sz="1100"/>
              <a:t>GitHub</a:t>
            </a:r>
            <a:r>
              <a:rPr lang="en" sz="1100"/>
              <a:t>, github.com/bchao1/Anime-Face-Dataset.</a:t>
            </a:r>
            <a:endParaRPr sz="1100"/>
          </a:p>
          <a:p>
            <a:pPr indent="-298450" lvl="0" marL="457200" rtl="0" algn="l">
              <a:lnSpc>
                <a:spcPct val="100000"/>
              </a:lnSpc>
              <a:spcBef>
                <a:spcPts val="0"/>
              </a:spcBef>
              <a:spcAft>
                <a:spcPts val="0"/>
              </a:spcAft>
              <a:buSzPts val="1100"/>
              <a:buChar char="●"/>
            </a:pPr>
            <a:r>
              <a:rPr lang="en" sz="1100"/>
              <a:t>Brownlee, Jason. “A Gentle Introduction to Batch Normalization for Deep Neural Networks.” </a:t>
            </a:r>
            <a:r>
              <a:rPr i="1" lang="en" sz="1100"/>
              <a:t>Machine Learning Mastery</a:t>
            </a:r>
            <a:r>
              <a:rPr lang="en" sz="1100"/>
              <a:t>, 3 Dec. 2019, machinelearningmastery.com/batch-normalization-for-training-of-deep-neural-networks/.</a:t>
            </a:r>
            <a:endParaRPr sz="1100"/>
          </a:p>
          <a:p>
            <a:pPr indent="-298450" lvl="0" marL="457200" rtl="0" algn="l">
              <a:lnSpc>
                <a:spcPct val="100000"/>
              </a:lnSpc>
              <a:spcBef>
                <a:spcPts val="0"/>
              </a:spcBef>
              <a:spcAft>
                <a:spcPts val="0"/>
              </a:spcAft>
              <a:buSzPts val="1100"/>
              <a:buChar char="●"/>
            </a:pPr>
            <a:r>
              <a:rPr lang="en" sz="1100"/>
              <a:t>Brownlee, Jason. “A Gentle Introduction to Batch Normalization for Deep Neural Networks.” </a:t>
            </a:r>
            <a:r>
              <a:rPr i="1" lang="en" sz="1100"/>
              <a:t>Machine Learning Mastery</a:t>
            </a:r>
            <a:r>
              <a:rPr lang="en" sz="1100"/>
              <a:t>, 3 Dec. 2019, machinelearningmastery.com/batch-normalization-for-training-of-deep-neural-networks/.</a:t>
            </a:r>
            <a:endParaRPr sz="1100"/>
          </a:p>
          <a:p>
            <a:pPr indent="-298450" lvl="0" marL="457200" rtl="0" algn="l">
              <a:lnSpc>
                <a:spcPct val="100000"/>
              </a:lnSpc>
              <a:spcBef>
                <a:spcPts val="0"/>
              </a:spcBef>
              <a:spcAft>
                <a:spcPts val="0"/>
              </a:spcAft>
              <a:buSzPts val="1100"/>
              <a:buChar char="●"/>
            </a:pPr>
            <a:r>
              <a:rPr lang="en" sz="1100"/>
              <a:t>Brownlee, Jason. “A Gentle Introduction to Batch Normalization for Deep Neural Networks.” </a:t>
            </a:r>
            <a:r>
              <a:rPr i="1" lang="en" sz="1100"/>
              <a:t>Machine Learning Mastery</a:t>
            </a:r>
            <a:r>
              <a:rPr lang="en" sz="1100"/>
              <a:t>, 3 Dec. 2019, machinelearningmastery.com/batch-normalization-for-training-of-deep-neural-networks/.</a:t>
            </a:r>
            <a:endParaRPr sz="1100"/>
          </a:p>
          <a:p>
            <a:pPr indent="-298450" lvl="0" marL="457200" rtl="0" algn="l">
              <a:lnSpc>
                <a:spcPct val="100000"/>
              </a:lnSpc>
              <a:spcBef>
                <a:spcPts val="0"/>
              </a:spcBef>
              <a:spcAft>
                <a:spcPts val="0"/>
              </a:spcAft>
              <a:buSzPts val="1100"/>
              <a:buChar char="●"/>
            </a:pPr>
            <a:r>
              <a:rPr lang="en" sz="1100"/>
              <a:t>“Deep Convolutional Generative Adversarial Network  :   TensorFlow Core.” </a:t>
            </a:r>
            <a:r>
              <a:rPr i="1" lang="en" sz="1100"/>
              <a:t>TensorFlow</a:t>
            </a:r>
            <a:r>
              <a:rPr lang="en" sz="1100"/>
              <a:t>, www.tensorflow.org/tutorials/generative/dcgan.</a:t>
            </a:r>
            <a:endParaRPr sz="1100"/>
          </a:p>
          <a:p>
            <a:pPr indent="-298450" lvl="0" marL="457200" rtl="0" algn="l">
              <a:lnSpc>
                <a:spcPct val="100000"/>
              </a:lnSpc>
              <a:spcBef>
                <a:spcPts val="0"/>
              </a:spcBef>
              <a:spcAft>
                <a:spcPts val="0"/>
              </a:spcAft>
              <a:buSzPts val="1100"/>
              <a:buChar char="●"/>
            </a:pPr>
            <a:r>
              <a:rPr lang="en" sz="1100"/>
              <a:t>“How Many People Watch Anime?” </a:t>
            </a:r>
            <a:r>
              <a:rPr i="1" lang="en" sz="1100"/>
              <a:t>Quora</a:t>
            </a:r>
            <a:r>
              <a:rPr lang="en" sz="1100"/>
              <a:t>, www.quora.com/How-many-people-watch-anime#:~:text=On%20an%20estimate%20globally%2C%20about%2085%20million.</a:t>
            </a:r>
            <a:endParaRPr sz="1100"/>
          </a:p>
          <a:p>
            <a:pPr indent="-298450" lvl="0" marL="457200" rtl="0" algn="l">
              <a:lnSpc>
                <a:spcPct val="100000"/>
              </a:lnSpc>
              <a:spcBef>
                <a:spcPts val="0"/>
              </a:spcBef>
              <a:spcAft>
                <a:spcPts val="0"/>
              </a:spcAft>
              <a:buSzPts val="1100"/>
              <a:buChar char="●"/>
            </a:pPr>
            <a:r>
              <a:rPr lang="en" sz="1100"/>
              <a:t>Huber, Johann. “Batch Normalization in 3 Levels of Understanding.” </a:t>
            </a:r>
            <a:r>
              <a:rPr i="1" lang="en" sz="1100"/>
              <a:t>Medium</a:t>
            </a:r>
            <a:r>
              <a:rPr lang="en" sz="1100"/>
              <a:t>, Towards Data Science, 9 Nov. 2020, towardsdatascience.com/batch-normalization-in-3-levels-of-understanding-14c2da90a338#b93c.</a:t>
            </a:r>
            <a:endParaRPr sz="1100"/>
          </a:p>
          <a:p>
            <a:pPr indent="-298450" lvl="0" marL="457200" rtl="0" algn="l">
              <a:lnSpc>
                <a:spcPct val="100000"/>
              </a:lnSpc>
              <a:spcBef>
                <a:spcPts val="0"/>
              </a:spcBef>
              <a:spcAft>
                <a:spcPts val="0"/>
              </a:spcAft>
              <a:buSzPts val="1100"/>
              <a:buChar char="●"/>
            </a:pPr>
            <a:r>
              <a:rPr lang="en" sz="1100"/>
              <a:t>Mirza, Mehdi, and Simon Osindero. “Conditional Generative Adversarial Nets.” </a:t>
            </a:r>
            <a:r>
              <a:rPr i="1" lang="en" sz="1100"/>
              <a:t>ArXiv.org</a:t>
            </a:r>
            <a:r>
              <a:rPr lang="en" sz="1100"/>
              <a:t>, 6 Nov. 2014, arxiv.org/abs/1411.1784.</a:t>
            </a:r>
            <a:endParaRPr sz="1100"/>
          </a:p>
          <a:p>
            <a:pPr indent="-298450" lvl="0" marL="457200" rtl="0" algn="l">
              <a:lnSpc>
                <a:spcPct val="100000"/>
              </a:lnSpc>
              <a:spcBef>
                <a:spcPts val="0"/>
              </a:spcBef>
              <a:spcAft>
                <a:spcPts val="0"/>
              </a:spcAft>
              <a:buSzPts val="1100"/>
              <a:buChar char="●"/>
            </a:pPr>
            <a:r>
              <a:rPr lang="en" sz="1100"/>
              <a:t>Mrigendraagrawal. “Introduction to GANIME.” </a:t>
            </a:r>
            <a:r>
              <a:rPr i="1" lang="en" sz="1100"/>
              <a:t>Kaggle</a:t>
            </a:r>
            <a:r>
              <a:rPr lang="en" sz="1100"/>
              <a:t>, Kaggle, 8 July 2021, www.kaggle.com/mrigendraagrawal/introduction-to-ganime.</a:t>
            </a:r>
            <a:endParaRPr sz="1100"/>
          </a:p>
          <a:p>
            <a:pPr indent="-298450" lvl="0" marL="457200" rtl="0" algn="l">
              <a:lnSpc>
                <a:spcPct val="100000"/>
              </a:lnSpc>
              <a:spcBef>
                <a:spcPts val="0"/>
              </a:spcBef>
              <a:spcAft>
                <a:spcPts val="0"/>
              </a:spcAft>
              <a:buSzPts val="1100"/>
              <a:buChar char="●"/>
            </a:pPr>
            <a:r>
              <a:rPr lang="en" sz="1100"/>
              <a:t>Nair, Amal. “How To Build A Generative Adversarial Network In 8 Simple Steps.” </a:t>
            </a:r>
            <a:r>
              <a:rPr i="1" lang="en" sz="1100"/>
              <a:t>Analytics India Magazine</a:t>
            </a:r>
            <a:r>
              <a:rPr lang="en" sz="1100"/>
              <a:t>, 15 Feb. 2021, analyticsindiamag.com/how-to-build-a-generative-adversarial-network-in-8-simple-steps/.</a:t>
            </a:r>
            <a:endParaRPr sz="1100"/>
          </a:p>
          <a:p>
            <a:pPr indent="-298450" lvl="0" marL="457200" rtl="0" algn="l">
              <a:lnSpc>
                <a:spcPct val="100000"/>
              </a:lnSpc>
              <a:spcBef>
                <a:spcPts val="0"/>
              </a:spcBef>
              <a:spcAft>
                <a:spcPts val="0"/>
              </a:spcAft>
              <a:buSzPts val="1100"/>
              <a:buChar char="●"/>
            </a:pPr>
            <a:r>
              <a:rPr lang="en" sz="1100"/>
              <a:t>“r/Anime - Top 100 Anime of Germany (German MAL Equivalent) + Comparison to MAL Rankings.” </a:t>
            </a:r>
            <a:r>
              <a:rPr i="1" lang="en" sz="1100"/>
              <a:t>Reddit</a:t>
            </a:r>
            <a:r>
              <a:rPr lang="en" sz="1100"/>
              <a:t>, www.reddit.com/r/anime/comments/5ohyy2/top_100_anime_of_germany_german_mal_equivalent/.</a:t>
            </a:r>
            <a:endParaRPr sz="1100"/>
          </a:p>
          <a:p>
            <a:pPr indent="-298450" lvl="0" marL="457200" rtl="0" algn="l">
              <a:lnSpc>
                <a:spcPct val="100000"/>
              </a:lnSpc>
              <a:spcBef>
                <a:spcPts val="0"/>
              </a:spcBef>
              <a:spcAft>
                <a:spcPts val="0"/>
              </a:spcAft>
              <a:buSzPts val="1100"/>
              <a:buChar char="●"/>
            </a:pPr>
            <a:r>
              <a:rPr lang="en" sz="1100"/>
              <a:t>Watson, Amy. “Topic: Netflix.” </a:t>
            </a:r>
            <a:r>
              <a:rPr i="1" lang="en" sz="1100"/>
              <a:t>Statista</a:t>
            </a:r>
            <a:r>
              <a:rPr lang="en" sz="1100"/>
              <a:t>, www.statista.com/topics/842/netflix/.</a:t>
            </a:r>
            <a:endParaRPr sz="1100"/>
          </a:p>
          <a:p>
            <a:pPr indent="-298450" lvl="0" marL="457200" rtl="0" algn="l">
              <a:lnSpc>
                <a:spcPct val="100000"/>
              </a:lnSpc>
              <a:spcBef>
                <a:spcPts val="0"/>
              </a:spcBef>
              <a:spcAft>
                <a:spcPts val="0"/>
              </a:spcAft>
              <a:buSzPts val="1100"/>
              <a:buChar char="●"/>
            </a:pPr>
            <a:r>
              <a:rPr lang="en" sz="1100"/>
              <a:t>Wolf, Sarah. “ProGAN: How NVIDIA Generated Images of Unprecedented Quality.” </a:t>
            </a:r>
            <a:r>
              <a:rPr i="1" lang="en" sz="1100"/>
              <a:t>Medium</a:t>
            </a:r>
            <a:r>
              <a:rPr lang="en" sz="1100"/>
              <a:t>, Towards Data Science, 20 Dec. 2018, towardsdatascience.com/progan-how-nvidia-generated-images-of-unprecedented-quality-51c98ec2cbd2. </a:t>
            </a:r>
            <a:endParaRPr sz="1100"/>
          </a:p>
          <a:p>
            <a:pPr indent="0" lvl="0" marL="0" rtl="0" algn="l">
              <a:spcBef>
                <a:spcPts val="120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a:p>
            <a:pPr indent="0" lvl="0" marL="0" rtl="0" algn="l">
              <a:spcBef>
                <a:spcPts val="0"/>
              </a:spcBef>
              <a:spcAft>
                <a:spcPts val="0"/>
              </a:spcAft>
              <a:buNone/>
            </a:pPr>
            <a:r>
              <a:t/>
            </a:r>
            <a:endParaRPr>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5"/>
          <p:cNvSpPr txBox="1"/>
          <p:nvPr>
            <p:ph type="ctrTitle"/>
          </p:nvPr>
        </p:nvSpPr>
        <p:spPr>
          <a:xfrm>
            <a:off x="2112400" y="1583350"/>
            <a:ext cx="49194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4"/>
                </a:solidFill>
              </a:rPr>
              <a:t>1.</a:t>
            </a:r>
            <a:endParaRPr>
              <a:solidFill>
                <a:schemeClr val="accent4"/>
              </a:solidFill>
            </a:endParaRPr>
          </a:p>
          <a:p>
            <a:pPr indent="0" lvl="0" marL="0" rtl="0" algn="ctr">
              <a:spcBef>
                <a:spcPts val="0"/>
              </a:spcBef>
              <a:spcAft>
                <a:spcPts val="0"/>
              </a:spcAft>
              <a:buNone/>
            </a:pPr>
            <a:r>
              <a:rPr lang="en"/>
              <a:t>GANS AND STRUCTURE </a:t>
            </a:r>
            <a:endParaRPr/>
          </a:p>
        </p:txBody>
      </p:sp>
      <p:sp>
        <p:nvSpPr>
          <p:cNvPr id="708" name="Google Shape;708;p15"/>
          <p:cNvSpPr txBox="1"/>
          <p:nvPr>
            <p:ph idx="1" type="subTitle"/>
          </p:nvPr>
        </p:nvSpPr>
        <p:spPr>
          <a:xfrm>
            <a:off x="2112400" y="2840052"/>
            <a:ext cx="4919400" cy="7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Let’s start by discussing the Structure of the Gan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6"/>
          <p:cNvSpPr txBox="1"/>
          <p:nvPr>
            <p:ph type="title"/>
          </p:nvPr>
        </p:nvSpPr>
        <p:spPr>
          <a:xfrm>
            <a:off x="1028375" y="662026"/>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GANS USAGES AND DATASETS </a:t>
            </a:r>
            <a:endParaRPr/>
          </a:p>
        </p:txBody>
      </p:sp>
      <p:sp>
        <p:nvSpPr>
          <p:cNvPr id="714" name="Google Shape;714;p16"/>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5" name="Google Shape;715;p16"/>
          <p:cNvSpPr txBox="1"/>
          <p:nvPr/>
        </p:nvSpPr>
        <p:spPr>
          <a:xfrm>
            <a:off x="198775" y="1192700"/>
            <a:ext cx="8945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Anime is a very popular form of entertainment today. In January 2018 it is estimated that that the anime website Crunchyroll got 71 million visitors in a month.  This was more than the </a:t>
            </a:r>
            <a:r>
              <a:rPr lang="en">
                <a:latin typeface="Quicksand"/>
                <a:ea typeface="Quicksand"/>
                <a:cs typeface="Quicksand"/>
                <a:sym typeface="Quicksand"/>
              </a:rPr>
              <a:t>monthly</a:t>
            </a:r>
            <a:r>
              <a:rPr lang="en">
                <a:latin typeface="Quicksand"/>
                <a:ea typeface="Quicksand"/>
                <a:cs typeface="Quicksand"/>
                <a:sym typeface="Quicksand"/>
              </a:rPr>
              <a:t> average netflix users as of september 2019 of 46.55 million which is a crazy difference. The number one rated anime in germany is  Code Geass: Lelouch of the Rebellion. We thought it was fitting to try to work with a anime database which contains 63536 images of anime faces. We also trained our models on the fashion-mnist. </a:t>
            </a:r>
            <a:endParaRPr>
              <a:latin typeface="Quicksand"/>
              <a:ea typeface="Quicksand"/>
              <a:cs typeface="Quicksand"/>
              <a:sym typeface="Quicksand"/>
            </a:endParaRPr>
          </a:p>
        </p:txBody>
      </p:sp>
      <p:pic>
        <p:nvPicPr>
          <p:cNvPr id="716" name="Google Shape;716;p16"/>
          <p:cNvPicPr preferRelativeResize="0"/>
          <p:nvPr/>
        </p:nvPicPr>
        <p:blipFill>
          <a:blip r:embed="rId3">
            <a:alphaModFix/>
          </a:blip>
          <a:stretch>
            <a:fillRect/>
          </a:stretch>
        </p:blipFill>
        <p:spPr>
          <a:xfrm>
            <a:off x="1028375" y="2498475"/>
            <a:ext cx="2383900" cy="2383900"/>
          </a:xfrm>
          <a:prstGeom prst="rect">
            <a:avLst/>
          </a:prstGeom>
          <a:noFill/>
          <a:ln>
            <a:noFill/>
          </a:ln>
        </p:spPr>
      </p:pic>
      <p:pic>
        <p:nvPicPr>
          <p:cNvPr id="717" name="Google Shape;717;p16"/>
          <p:cNvPicPr preferRelativeResize="0"/>
          <p:nvPr/>
        </p:nvPicPr>
        <p:blipFill>
          <a:blip r:embed="rId4">
            <a:alphaModFix/>
          </a:blip>
          <a:stretch>
            <a:fillRect/>
          </a:stretch>
        </p:blipFill>
        <p:spPr>
          <a:xfrm>
            <a:off x="5731675" y="2498475"/>
            <a:ext cx="2383900" cy="2383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7"/>
          <p:cNvSpPr txBox="1"/>
          <p:nvPr>
            <p:ph type="title"/>
          </p:nvPr>
        </p:nvSpPr>
        <p:spPr>
          <a:xfrm>
            <a:off x="1028400" y="348251"/>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Gan Structure </a:t>
            </a:r>
            <a:endParaRPr/>
          </a:p>
        </p:txBody>
      </p:sp>
      <p:sp>
        <p:nvSpPr>
          <p:cNvPr id="723" name="Google Shape;723;p17"/>
          <p:cNvSpPr txBox="1"/>
          <p:nvPr>
            <p:ph idx="1" type="body"/>
          </p:nvPr>
        </p:nvSpPr>
        <p:spPr>
          <a:xfrm>
            <a:off x="124250" y="3470400"/>
            <a:ext cx="8936700" cy="550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GAN is an Algorithm that applies two competing neural networks (the generator and the Discriminator). The generator generate fake data (xfake) which we pass to the </a:t>
            </a:r>
            <a:r>
              <a:rPr lang="en"/>
              <a:t>discriminator</a:t>
            </a:r>
            <a:r>
              <a:rPr lang="en"/>
              <a:t> which tries to discriminate the false data. </a:t>
            </a:r>
            <a:endParaRPr/>
          </a:p>
        </p:txBody>
      </p:sp>
      <p:sp>
        <p:nvSpPr>
          <p:cNvPr id="724" name="Google Shape;724;p17"/>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25" name="Google Shape;725;p17"/>
          <p:cNvPicPr preferRelativeResize="0"/>
          <p:nvPr/>
        </p:nvPicPr>
        <p:blipFill>
          <a:blip r:embed="rId3">
            <a:alphaModFix/>
          </a:blip>
          <a:stretch>
            <a:fillRect/>
          </a:stretch>
        </p:blipFill>
        <p:spPr>
          <a:xfrm>
            <a:off x="205777" y="1207500"/>
            <a:ext cx="4640548" cy="2157151"/>
          </a:xfrm>
          <a:prstGeom prst="rect">
            <a:avLst/>
          </a:prstGeom>
          <a:noFill/>
          <a:ln>
            <a:noFill/>
          </a:ln>
        </p:spPr>
      </p:pic>
      <p:pic>
        <p:nvPicPr>
          <p:cNvPr id="726" name="Google Shape;726;p17"/>
          <p:cNvPicPr preferRelativeResize="0"/>
          <p:nvPr/>
        </p:nvPicPr>
        <p:blipFill>
          <a:blip r:embed="rId4">
            <a:alphaModFix/>
          </a:blip>
          <a:stretch>
            <a:fillRect/>
          </a:stretch>
        </p:blipFill>
        <p:spPr>
          <a:xfrm>
            <a:off x="4846325" y="1184238"/>
            <a:ext cx="4186949" cy="2203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8"/>
          <p:cNvSpPr txBox="1"/>
          <p:nvPr>
            <p:ph type="title"/>
          </p:nvPr>
        </p:nvSpPr>
        <p:spPr>
          <a:xfrm>
            <a:off x="1039250" y="315351"/>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GANS MODEL IMPLEMENTATION USING TENSORFLOW</a:t>
            </a:r>
            <a:endParaRPr/>
          </a:p>
        </p:txBody>
      </p:sp>
      <p:sp>
        <p:nvSpPr>
          <p:cNvPr id="732" name="Google Shape;732;p18"/>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33" name="Google Shape;733;p18"/>
          <p:cNvSpPr txBox="1"/>
          <p:nvPr/>
        </p:nvSpPr>
        <p:spPr>
          <a:xfrm>
            <a:off x="113250" y="3764650"/>
            <a:ext cx="8917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The Discriminator is made with layers of dense layers followed by an leaky relu and then a drop </a:t>
            </a:r>
            <a:r>
              <a:rPr lang="en">
                <a:latin typeface="Quicksand"/>
                <a:ea typeface="Quicksand"/>
                <a:cs typeface="Quicksand"/>
                <a:sym typeface="Quicksand"/>
              </a:rPr>
              <a:t>out layer to help with overfitting. We also have a batch normalization layer at the end. These layers are stacked to make the discriminator. The final two layers is the flatten layer followed by a final dense layer for the final prediction. The generator is made with a dense layer followed by batch normalization and ReLu and then a convolutional network. The layers are stacked on top of each other. </a:t>
            </a:r>
            <a:endParaRPr>
              <a:latin typeface="Quicksand"/>
              <a:ea typeface="Quicksand"/>
              <a:cs typeface="Quicksand"/>
              <a:sym typeface="Quicksand"/>
            </a:endParaRPr>
          </a:p>
        </p:txBody>
      </p:sp>
      <p:pic>
        <p:nvPicPr>
          <p:cNvPr id="734" name="Google Shape;734;p18"/>
          <p:cNvPicPr preferRelativeResize="0"/>
          <p:nvPr/>
        </p:nvPicPr>
        <p:blipFill>
          <a:blip r:embed="rId3">
            <a:alphaModFix/>
          </a:blip>
          <a:stretch>
            <a:fillRect/>
          </a:stretch>
        </p:blipFill>
        <p:spPr>
          <a:xfrm>
            <a:off x="95800" y="865550"/>
            <a:ext cx="3920749" cy="2750125"/>
          </a:xfrm>
          <a:prstGeom prst="rect">
            <a:avLst/>
          </a:prstGeom>
          <a:noFill/>
          <a:ln>
            <a:noFill/>
          </a:ln>
        </p:spPr>
      </p:pic>
      <p:pic>
        <p:nvPicPr>
          <p:cNvPr id="735" name="Google Shape;735;p18"/>
          <p:cNvPicPr preferRelativeResize="0"/>
          <p:nvPr/>
        </p:nvPicPr>
        <p:blipFill>
          <a:blip r:embed="rId4">
            <a:alphaModFix/>
          </a:blip>
          <a:stretch>
            <a:fillRect/>
          </a:stretch>
        </p:blipFill>
        <p:spPr>
          <a:xfrm>
            <a:off x="4183099" y="970076"/>
            <a:ext cx="4446880" cy="2541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9"/>
          <p:cNvSpPr txBox="1"/>
          <p:nvPr>
            <p:ph type="title"/>
          </p:nvPr>
        </p:nvSpPr>
        <p:spPr>
          <a:xfrm>
            <a:off x="1028400" y="237526"/>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DCGAN Structure</a:t>
            </a:r>
            <a:endParaRPr/>
          </a:p>
        </p:txBody>
      </p:sp>
      <p:sp>
        <p:nvSpPr>
          <p:cNvPr id="741" name="Google Shape;741;p19"/>
          <p:cNvSpPr txBox="1"/>
          <p:nvPr>
            <p:ph idx="1" type="body"/>
          </p:nvPr>
        </p:nvSpPr>
        <p:spPr>
          <a:xfrm>
            <a:off x="851500" y="3151550"/>
            <a:ext cx="7971000" cy="1567500"/>
          </a:xfrm>
          <a:prstGeom prst="rect">
            <a:avLst/>
          </a:prstGeom>
        </p:spPr>
        <p:txBody>
          <a:bodyPr anchorCtr="0" anchor="t" bIns="0" lIns="0" spcFirstLastPara="1" rIns="0" wrap="square" tIns="0">
            <a:noAutofit/>
          </a:bodyPr>
          <a:lstStyle/>
          <a:p>
            <a:pPr indent="-342900" lvl="0" marL="457200" marR="0" rtl="0" algn="l">
              <a:lnSpc>
                <a:spcPct val="115000"/>
              </a:lnSpc>
              <a:spcBef>
                <a:spcPts val="600"/>
              </a:spcBef>
              <a:spcAft>
                <a:spcPts val="0"/>
              </a:spcAft>
              <a:buSzPts val="1800"/>
              <a:buChar char="●"/>
            </a:pPr>
            <a:r>
              <a:rPr lang="en"/>
              <a:t>Upsample with stride 2 transposed convolution</a:t>
            </a:r>
            <a:endParaRPr/>
          </a:p>
          <a:p>
            <a:pPr indent="-342900" lvl="0" marL="457200" marR="0" rtl="0" algn="l">
              <a:lnSpc>
                <a:spcPct val="115000"/>
              </a:lnSpc>
              <a:spcBef>
                <a:spcPts val="0"/>
              </a:spcBef>
              <a:spcAft>
                <a:spcPts val="0"/>
              </a:spcAft>
              <a:buSzPts val="1800"/>
              <a:buChar char="●"/>
            </a:pPr>
            <a:r>
              <a:rPr lang="en"/>
              <a:t>Generator uses ReLU activation</a:t>
            </a:r>
            <a:endParaRPr/>
          </a:p>
          <a:p>
            <a:pPr indent="-342900" lvl="0" marL="457200" rtl="0" algn="l">
              <a:spcBef>
                <a:spcPts val="0"/>
              </a:spcBef>
              <a:spcAft>
                <a:spcPts val="0"/>
              </a:spcAft>
              <a:buSzPts val="1800"/>
              <a:buChar char="●"/>
            </a:pPr>
            <a:r>
              <a:rPr lang="en"/>
              <a:t>Discriminator uses Leaky ReLU activation</a:t>
            </a:r>
            <a:endParaRPr/>
          </a:p>
          <a:p>
            <a:pPr indent="-342900" lvl="0" marL="457200" marR="0" rtl="0" algn="l">
              <a:lnSpc>
                <a:spcPct val="115000"/>
              </a:lnSpc>
              <a:spcBef>
                <a:spcPts val="0"/>
              </a:spcBef>
              <a:spcAft>
                <a:spcPts val="0"/>
              </a:spcAft>
              <a:buSzPts val="1800"/>
              <a:buChar char="●"/>
            </a:pPr>
            <a:r>
              <a:rPr lang="en"/>
              <a:t>No pooling layer</a:t>
            </a:r>
            <a:endParaRPr/>
          </a:p>
          <a:p>
            <a:pPr indent="0" lvl="0" marL="0" marR="0" rtl="0" algn="l">
              <a:lnSpc>
                <a:spcPct val="115000"/>
              </a:lnSpc>
              <a:spcBef>
                <a:spcPts val="600"/>
              </a:spcBef>
              <a:spcAft>
                <a:spcPts val="0"/>
              </a:spcAft>
              <a:buNone/>
            </a:pPr>
            <a:r>
              <a:t/>
            </a:r>
            <a:endParaRPr/>
          </a:p>
        </p:txBody>
      </p:sp>
      <p:sp>
        <p:nvSpPr>
          <p:cNvPr id="742" name="Google Shape;742;p19"/>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43" name="Google Shape;743;p19"/>
          <p:cNvPicPr preferRelativeResize="0"/>
          <p:nvPr/>
        </p:nvPicPr>
        <p:blipFill rotWithShape="1">
          <a:blip r:embed="rId3">
            <a:alphaModFix/>
          </a:blip>
          <a:srcRect b="0" l="0" r="0" t="0"/>
          <a:stretch/>
        </p:blipFill>
        <p:spPr>
          <a:xfrm>
            <a:off x="216075" y="900912"/>
            <a:ext cx="8839200" cy="20595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20"/>
          <p:cNvSpPr txBox="1"/>
          <p:nvPr>
            <p:ph type="title"/>
          </p:nvPr>
        </p:nvSpPr>
        <p:spPr>
          <a:xfrm>
            <a:off x="1028400" y="125851"/>
            <a:ext cx="70872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Batch normalization</a:t>
            </a:r>
            <a:endParaRPr/>
          </a:p>
        </p:txBody>
      </p:sp>
      <p:sp>
        <p:nvSpPr>
          <p:cNvPr id="749" name="Google Shape;749;p20"/>
          <p:cNvSpPr txBox="1"/>
          <p:nvPr>
            <p:ph idx="12" type="sldNum"/>
          </p:nvPr>
        </p:nvSpPr>
        <p:spPr>
          <a:xfrm>
            <a:off x="4297625" y="4749850"/>
            <a:ext cx="548700" cy="27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50" name="Google Shape;750;p20"/>
          <p:cNvPicPr preferRelativeResize="0"/>
          <p:nvPr/>
        </p:nvPicPr>
        <p:blipFill>
          <a:blip r:embed="rId3">
            <a:alphaModFix/>
          </a:blip>
          <a:stretch>
            <a:fillRect/>
          </a:stretch>
        </p:blipFill>
        <p:spPr>
          <a:xfrm>
            <a:off x="890550" y="882663"/>
            <a:ext cx="7362903" cy="3232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21"/>
          <p:cNvSpPr txBox="1"/>
          <p:nvPr>
            <p:ph type="title"/>
          </p:nvPr>
        </p:nvSpPr>
        <p:spPr>
          <a:xfrm>
            <a:off x="3850325" y="67800"/>
            <a:ext cx="1443300" cy="55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Generator</a:t>
            </a:r>
            <a:endParaRPr/>
          </a:p>
        </p:txBody>
      </p:sp>
      <p:sp>
        <p:nvSpPr>
          <p:cNvPr id="756" name="Google Shape;756;p21"/>
          <p:cNvSpPr/>
          <p:nvPr/>
        </p:nvSpPr>
        <p:spPr>
          <a:xfrm>
            <a:off x="1677614" y="10954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a:t>
            </a:r>
            <a:endParaRPr/>
          </a:p>
          <a:p>
            <a:pPr indent="0" lvl="0" marL="0" rtl="0" algn="ctr">
              <a:spcBef>
                <a:spcPts val="0"/>
              </a:spcBef>
              <a:spcAft>
                <a:spcPts val="0"/>
              </a:spcAft>
              <a:buNone/>
            </a:pPr>
            <a:r>
              <a:rPr lang="en"/>
              <a:t>(128, 128)</a:t>
            </a:r>
            <a:endParaRPr/>
          </a:p>
        </p:txBody>
      </p:sp>
      <p:sp>
        <p:nvSpPr>
          <p:cNvPr id="757" name="Google Shape;757;p21"/>
          <p:cNvSpPr/>
          <p:nvPr/>
        </p:nvSpPr>
        <p:spPr>
          <a:xfrm>
            <a:off x="3814114" y="10954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Dense</a:t>
            </a:r>
            <a:endParaRPr/>
          </a:p>
          <a:p>
            <a:pPr indent="0" lvl="0" marL="0" rtl="0" algn="ctr">
              <a:spcBef>
                <a:spcPts val="0"/>
              </a:spcBef>
              <a:spcAft>
                <a:spcPts val="0"/>
              </a:spcAft>
              <a:buNone/>
            </a:pPr>
            <a:r>
              <a:rPr lang="en"/>
              <a:t>(128, 4096)</a:t>
            </a:r>
            <a:endParaRPr/>
          </a:p>
        </p:txBody>
      </p:sp>
      <p:sp>
        <p:nvSpPr>
          <p:cNvPr id="758" name="Google Shape;758;p21"/>
          <p:cNvSpPr/>
          <p:nvPr/>
        </p:nvSpPr>
        <p:spPr>
          <a:xfrm>
            <a:off x="5950614" y="10954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Conv2DTrans</a:t>
            </a:r>
            <a:endParaRPr/>
          </a:p>
          <a:p>
            <a:pPr indent="0" lvl="0" marL="0" rtl="0" algn="ctr">
              <a:spcBef>
                <a:spcPts val="0"/>
              </a:spcBef>
              <a:spcAft>
                <a:spcPts val="0"/>
              </a:spcAft>
              <a:buNone/>
            </a:pPr>
            <a:r>
              <a:rPr lang="en"/>
              <a:t>(128, 4, 4, 256)</a:t>
            </a:r>
            <a:endParaRPr/>
          </a:p>
        </p:txBody>
      </p:sp>
      <p:sp>
        <p:nvSpPr>
          <p:cNvPr id="759" name="Google Shape;759;p21"/>
          <p:cNvSpPr/>
          <p:nvPr/>
        </p:nvSpPr>
        <p:spPr>
          <a:xfrm>
            <a:off x="5950614" y="2370975"/>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Conv2DTrans</a:t>
            </a:r>
            <a:endParaRPr/>
          </a:p>
          <a:p>
            <a:pPr indent="0" lvl="0" marL="0" rtl="0" algn="ctr">
              <a:spcBef>
                <a:spcPts val="0"/>
              </a:spcBef>
              <a:spcAft>
                <a:spcPts val="0"/>
              </a:spcAft>
              <a:buNone/>
            </a:pPr>
            <a:r>
              <a:rPr lang="en"/>
              <a:t>(128, 8, 8, 128)</a:t>
            </a:r>
            <a:endParaRPr/>
          </a:p>
        </p:txBody>
      </p:sp>
      <p:sp>
        <p:nvSpPr>
          <p:cNvPr id="760" name="Google Shape;760;p21"/>
          <p:cNvSpPr/>
          <p:nvPr/>
        </p:nvSpPr>
        <p:spPr>
          <a:xfrm>
            <a:off x="3814137" y="23750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Conv2DTrans</a:t>
            </a:r>
            <a:endParaRPr/>
          </a:p>
          <a:p>
            <a:pPr indent="0" lvl="0" marL="0" rtl="0" algn="ctr">
              <a:spcBef>
                <a:spcPts val="0"/>
              </a:spcBef>
              <a:spcAft>
                <a:spcPts val="0"/>
              </a:spcAft>
              <a:buNone/>
            </a:pPr>
            <a:r>
              <a:rPr lang="en"/>
              <a:t>(128, 16, 16, 64)</a:t>
            </a:r>
            <a:endParaRPr/>
          </a:p>
        </p:txBody>
      </p:sp>
      <p:sp>
        <p:nvSpPr>
          <p:cNvPr id="761" name="Google Shape;761;p21"/>
          <p:cNvSpPr/>
          <p:nvPr/>
        </p:nvSpPr>
        <p:spPr>
          <a:xfrm>
            <a:off x="1677637" y="2374988"/>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Conv2DTrans</a:t>
            </a:r>
            <a:endParaRPr/>
          </a:p>
          <a:p>
            <a:pPr indent="0" lvl="0" marL="0" rtl="0" algn="ctr">
              <a:spcBef>
                <a:spcPts val="0"/>
              </a:spcBef>
              <a:spcAft>
                <a:spcPts val="0"/>
              </a:spcAft>
              <a:buNone/>
            </a:pPr>
            <a:r>
              <a:rPr lang="en"/>
              <a:t>(128, 32, 32, 32)</a:t>
            </a:r>
            <a:endParaRPr/>
          </a:p>
        </p:txBody>
      </p:sp>
      <p:cxnSp>
        <p:nvCxnSpPr>
          <p:cNvPr id="762" name="Google Shape;762;p21"/>
          <p:cNvCxnSpPr>
            <a:stCxn id="756" idx="3"/>
            <a:endCxn id="757" idx="1"/>
          </p:cNvCxnSpPr>
          <p:nvPr/>
        </p:nvCxnSpPr>
        <p:spPr>
          <a:xfrm>
            <a:off x="3234914" y="1496500"/>
            <a:ext cx="579300" cy="0"/>
          </a:xfrm>
          <a:prstGeom prst="straightConnector1">
            <a:avLst/>
          </a:prstGeom>
          <a:noFill/>
          <a:ln cap="flat" cmpd="sng" w="9525">
            <a:solidFill>
              <a:schemeClr val="dk2"/>
            </a:solidFill>
            <a:prstDash val="solid"/>
            <a:round/>
            <a:headEnd len="med" w="med" type="none"/>
            <a:tailEnd len="med" w="med" type="triangle"/>
          </a:ln>
        </p:spPr>
      </p:cxnSp>
      <p:cxnSp>
        <p:nvCxnSpPr>
          <p:cNvPr id="763" name="Google Shape;763;p21"/>
          <p:cNvCxnSpPr>
            <a:stCxn id="757" idx="3"/>
            <a:endCxn id="758" idx="1"/>
          </p:cNvCxnSpPr>
          <p:nvPr/>
        </p:nvCxnSpPr>
        <p:spPr>
          <a:xfrm>
            <a:off x="5371414" y="1496500"/>
            <a:ext cx="579300" cy="0"/>
          </a:xfrm>
          <a:prstGeom prst="straightConnector1">
            <a:avLst/>
          </a:prstGeom>
          <a:noFill/>
          <a:ln cap="flat" cmpd="sng" w="9525">
            <a:solidFill>
              <a:schemeClr val="dk2"/>
            </a:solidFill>
            <a:prstDash val="solid"/>
            <a:round/>
            <a:headEnd len="med" w="med" type="none"/>
            <a:tailEnd len="med" w="med" type="triangle"/>
          </a:ln>
        </p:spPr>
      </p:cxnSp>
      <p:sp>
        <p:nvSpPr>
          <p:cNvPr id="764" name="Google Shape;764;p21"/>
          <p:cNvSpPr/>
          <p:nvPr/>
        </p:nvSpPr>
        <p:spPr>
          <a:xfrm>
            <a:off x="1677614" y="3654600"/>
            <a:ext cx="1557300" cy="8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Conv2DTrans</a:t>
            </a:r>
            <a:endParaRPr/>
          </a:p>
          <a:p>
            <a:pPr indent="0" lvl="0" marL="0" rtl="0" algn="ctr">
              <a:spcBef>
                <a:spcPts val="0"/>
              </a:spcBef>
              <a:spcAft>
                <a:spcPts val="0"/>
              </a:spcAft>
              <a:buNone/>
            </a:pPr>
            <a:r>
              <a:rPr lang="en"/>
              <a:t>(128, 64, 64, 3)</a:t>
            </a:r>
            <a:endParaRPr/>
          </a:p>
        </p:txBody>
      </p:sp>
      <p:cxnSp>
        <p:nvCxnSpPr>
          <p:cNvPr id="765" name="Google Shape;765;p21"/>
          <p:cNvCxnSpPr>
            <a:stCxn id="758" idx="2"/>
            <a:endCxn id="759" idx="0"/>
          </p:cNvCxnSpPr>
          <p:nvPr/>
        </p:nvCxnSpPr>
        <p:spPr>
          <a:xfrm>
            <a:off x="6729264" y="1897600"/>
            <a:ext cx="0" cy="473400"/>
          </a:xfrm>
          <a:prstGeom prst="straightConnector1">
            <a:avLst/>
          </a:prstGeom>
          <a:noFill/>
          <a:ln cap="flat" cmpd="sng" w="9525">
            <a:solidFill>
              <a:schemeClr val="dk2"/>
            </a:solidFill>
            <a:prstDash val="solid"/>
            <a:round/>
            <a:headEnd len="med" w="med" type="none"/>
            <a:tailEnd len="med" w="med" type="triangle"/>
          </a:ln>
        </p:spPr>
      </p:cxnSp>
      <p:cxnSp>
        <p:nvCxnSpPr>
          <p:cNvPr id="766" name="Google Shape;766;p21"/>
          <p:cNvCxnSpPr>
            <a:stCxn id="759" idx="1"/>
            <a:endCxn id="760" idx="3"/>
          </p:cNvCxnSpPr>
          <p:nvPr/>
        </p:nvCxnSpPr>
        <p:spPr>
          <a:xfrm flipH="1">
            <a:off x="5371314" y="2772075"/>
            <a:ext cx="579300" cy="3900"/>
          </a:xfrm>
          <a:prstGeom prst="straightConnector1">
            <a:avLst/>
          </a:prstGeom>
          <a:noFill/>
          <a:ln cap="flat" cmpd="sng" w="9525">
            <a:solidFill>
              <a:schemeClr val="dk2"/>
            </a:solidFill>
            <a:prstDash val="solid"/>
            <a:round/>
            <a:headEnd len="med" w="med" type="none"/>
            <a:tailEnd len="med" w="med" type="triangle"/>
          </a:ln>
        </p:spPr>
      </p:cxnSp>
      <p:cxnSp>
        <p:nvCxnSpPr>
          <p:cNvPr id="767" name="Google Shape;767;p21"/>
          <p:cNvCxnSpPr>
            <a:stCxn id="760" idx="1"/>
            <a:endCxn id="761" idx="3"/>
          </p:cNvCxnSpPr>
          <p:nvPr/>
        </p:nvCxnSpPr>
        <p:spPr>
          <a:xfrm rot="10800000">
            <a:off x="3234837" y="2776100"/>
            <a:ext cx="579300" cy="0"/>
          </a:xfrm>
          <a:prstGeom prst="straightConnector1">
            <a:avLst/>
          </a:prstGeom>
          <a:noFill/>
          <a:ln cap="flat" cmpd="sng" w="9525">
            <a:solidFill>
              <a:schemeClr val="dk2"/>
            </a:solidFill>
            <a:prstDash val="solid"/>
            <a:round/>
            <a:headEnd len="med" w="med" type="none"/>
            <a:tailEnd len="med" w="med" type="triangle"/>
          </a:ln>
        </p:spPr>
      </p:cxnSp>
      <p:cxnSp>
        <p:nvCxnSpPr>
          <p:cNvPr id="768" name="Google Shape;768;p21"/>
          <p:cNvCxnSpPr>
            <a:stCxn id="761" idx="2"/>
            <a:endCxn id="764" idx="0"/>
          </p:cNvCxnSpPr>
          <p:nvPr/>
        </p:nvCxnSpPr>
        <p:spPr>
          <a:xfrm>
            <a:off x="2456287" y="3177188"/>
            <a:ext cx="0" cy="47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night template">
  <a:themeElements>
    <a:clrScheme name="Custom 347">
      <a:dk1>
        <a:srgbClr val="273F68"/>
      </a:dk1>
      <a:lt1>
        <a:srgbClr val="FFFFFF"/>
      </a:lt1>
      <a:dk2>
        <a:srgbClr val="7085AA"/>
      </a:dk2>
      <a:lt2>
        <a:srgbClr val="F4F7FA"/>
      </a:lt2>
      <a:accent1>
        <a:srgbClr val="4BD1DD"/>
      </a:accent1>
      <a:accent2>
        <a:srgbClr val="57C0EB"/>
      </a:accent2>
      <a:accent3>
        <a:srgbClr val="BD9ADD"/>
      </a:accent3>
      <a:accent4>
        <a:srgbClr val="F3805C"/>
      </a:accent4>
      <a:accent5>
        <a:srgbClr val="FFD11D"/>
      </a:accent5>
      <a:accent6>
        <a:srgbClr val="95D346"/>
      </a:accent6>
      <a:hlink>
        <a:srgbClr val="273F6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